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binary" PartName="/ppt/metadata"/>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93" r:id="rId5"/>
    <p:sldMasterId id="2147483711" r:id="rId6"/>
    <p:sldMasterId id="214748371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Lst>
  <p:sldSz cy="5143500" cx="9144000"/>
  <p:notesSz cx="6858000" cy="9144000"/>
  <p:embeddedFontLst>
    <p:embeddedFont>
      <p:font typeface="Proxima Nova"/>
      <p:regular r:id="rId57"/>
      <p:bold r:id="rId58"/>
      <p:italic r:id="rId59"/>
      <p:boldItalic r:id="rId60"/>
    </p:embeddedFont>
    <p:embeddedFont>
      <p:font typeface="Proxima Nova Extrabold"/>
      <p:bold r:id="rId61"/>
    </p:embeddedFont>
    <p:embeddedFont>
      <p:font typeface="Proxima Nova Semibold"/>
      <p:regular r:id="rId62"/>
      <p:bold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65" roundtripDataSignature="AMtx7mgs/roWYuP4wW21hIvOoCdLsWhYJ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font" Target="fonts/ProximaNovaSemibold-regular.fntdata"/><Relationship Id="rId61" Type="http://schemas.openxmlformats.org/officeDocument/2006/relationships/font" Target="fonts/ProximaNovaExtrabold-bold.fntdata"/><Relationship Id="rId20" Type="http://schemas.openxmlformats.org/officeDocument/2006/relationships/slide" Target="slides/slide12.xml"/><Relationship Id="rId64" Type="http://schemas.openxmlformats.org/officeDocument/2006/relationships/font" Target="fonts/ProximaNovaSemibold-boldItalic.fntdata"/><Relationship Id="rId63" Type="http://schemas.openxmlformats.org/officeDocument/2006/relationships/font" Target="fonts/ProximaNovaSemibold-bold.fntdata"/><Relationship Id="rId22" Type="http://schemas.openxmlformats.org/officeDocument/2006/relationships/slide" Target="slides/slide14.xml"/><Relationship Id="rId21" Type="http://schemas.openxmlformats.org/officeDocument/2006/relationships/slide" Target="slides/slide13.xml"/><Relationship Id="rId65" Type="http://customschemas.google.com/relationships/presentationmetadata" Target="metadata"/><Relationship Id="rId24" Type="http://schemas.openxmlformats.org/officeDocument/2006/relationships/slide" Target="slides/slide16.xml"/><Relationship Id="rId23" Type="http://schemas.openxmlformats.org/officeDocument/2006/relationships/slide" Target="slides/slide15.xml"/><Relationship Id="rId60" Type="http://schemas.openxmlformats.org/officeDocument/2006/relationships/font" Target="fonts/ProximaNova-boldItalic.fntdata"/><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font" Target="fonts/ProximaNova-regular.fntdata"/><Relationship Id="rId12" Type="http://schemas.openxmlformats.org/officeDocument/2006/relationships/slide" Target="slides/slide4.xml"/><Relationship Id="rId56" Type="http://schemas.openxmlformats.org/officeDocument/2006/relationships/slide" Target="slides/slide48.xml"/><Relationship Id="rId15" Type="http://schemas.openxmlformats.org/officeDocument/2006/relationships/slide" Target="slides/slide7.xml"/><Relationship Id="rId59" Type="http://schemas.openxmlformats.org/officeDocument/2006/relationships/font" Target="fonts/ProximaNova-italic.fntdata"/><Relationship Id="rId14" Type="http://schemas.openxmlformats.org/officeDocument/2006/relationships/slide" Target="slides/slide6.xml"/><Relationship Id="rId58" Type="http://schemas.openxmlformats.org/officeDocument/2006/relationships/font" Target="fonts/ProximaNova-bold.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fairvote.org/wasted_vote_tracker" TargetMode="External"/><Relationship Id="rId3" Type="http://schemas.openxmlformats.org/officeDocument/2006/relationships/hyperlink" Target="https://docs.google.com/spreadsheets/d/1hDGCEQMnAAGq42u7-Rd-4VnwOScaxBqs6z0LCp3Kv2I/edit#gid=988830575" TargetMode="External"/><Relationship Id="rId4" Type="http://schemas.openxmlformats.org/officeDocument/2006/relationships/hyperlink" Target="https://docs.google.com/spreadsheets/d/1uayHHRfD-4iqrha52NGMvgOmrqQ5LqrX3Oihl109Ea0/edit#gid=294132556" TargetMode="External"/><Relationship Id="rId5" Type="http://schemas.openxmlformats.org/officeDocument/2006/relationships/hyperlink" Target="https://docs.google.com/spreadsheets/d/1hDGCEQMnAAGq42u7-Rd-4VnwOScaxBqs6z0LCp3Kv2I/edit?usp=sharing" TargetMode="External"/><Relationship Id="rId6" Type="http://schemas.openxmlformats.org/officeDocument/2006/relationships/hyperlink" Target="https://docs.google.com/spreadsheets/d/1hDGCEQMnAAGq42u7-Rd-4VnwOScaxBqs6z0LCp3Kv2I/edit#gid=988830575"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3" name="Google Shape;343;p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Proxima Nova"/>
              <a:buNone/>
            </a:pPr>
            <a:r>
              <a:rPr lang="en-US"/>
              <a:t>Most people think majority rule is a basic tenet of democracy, but we actually don’t have it!</a:t>
            </a:r>
            <a:endParaRPr/>
          </a:p>
          <a:p>
            <a:pPr indent="0" lvl="0" marL="0" rtl="0" algn="l">
              <a:lnSpc>
                <a:spcPct val="100000"/>
              </a:lnSpc>
              <a:spcBef>
                <a:spcPts val="0"/>
              </a:spcBef>
              <a:spcAft>
                <a:spcPts val="0"/>
              </a:spcAft>
              <a:buSzPts val="1400"/>
              <a:buNone/>
            </a:pPr>
            <a:r>
              <a:t/>
            </a:r>
            <a:endParaRPr/>
          </a:p>
        </p:txBody>
      </p:sp>
      <p:sp>
        <p:nvSpPr>
          <p:cNvPr id="344" name="Google Shape;344;p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p9: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Real-world example</a:t>
            </a:r>
            <a:endParaRPr/>
          </a:p>
        </p:txBody>
      </p:sp>
      <p:sp>
        <p:nvSpPr>
          <p:cNvPr id="355" name="Google Shape;355;p9: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0" name="Google Shape;370;p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Proxima Nova"/>
              <a:buNone/>
            </a:pPr>
            <a:r>
              <a:rPr lang="en-US" sz="1100">
                <a:solidFill>
                  <a:schemeClr val="lt1"/>
                </a:solidFill>
                <a:latin typeface="Proxima Nova"/>
                <a:ea typeface="Proxima Nova"/>
                <a:cs typeface="Proxima Nova"/>
                <a:sym typeface="Proxima Nova"/>
              </a:rPr>
              <a:t>A highly fractured field means “winners” or “front-runners” have only a small % of support – it’s just that it’s a tiny bit higher than everyone else.</a:t>
            </a:r>
            <a:endParaRPr/>
          </a:p>
          <a:p>
            <a:pPr indent="0" lvl="0" marL="0" marR="0" rtl="0" algn="l">
              <a:lnSpc>
                <a:spcPct val="100000"/>
              </a:lnSpc>
              <a:spcBef>
                <a:spcPts val="0"/>
              </a:spcBef>
              <a:spcAft>
                <a:spcPts val="0"/>
              </a:spcAft>
              <a:buClr>
                <a:schemeClr val="dk1"/>
              </a:buClr>
              <a:buSzPts val="1200"/>
              <a:buFont typeface="Proxima Nova"/>
              <a:buNone/>
            </a:pPr>
            <a:r>
              <a:t/>
            </a:r>
            <a:endParaRPr/>
          </a:p>
          <a:p>
            <a:pPr indent="0" lvl="0" marL="0" marR="0" rtl="0" algn="l">
              <a:lnSpc>
                <a:spcPct val="100000"/>
              </a:lnSpc>
              <a:spcBef>
                <a:spcPts val="0"/>
              </a:spcBef>
              <a:spcAft>
                <a:spcPts val="0"/>
              </a:spcAft>
              <a:buClr>
                <a:schemeClr val="dk1"/>
              </a:buClr>
              <a:buSzPts val="1200"/>
              <a:buFont typeface="Proxima Nova"/>
              <a:buNone/>
            </a:pPr>
            <a:r>
              <a:t/>
            </a:r>
            <a:endParaRPr/>
          </a:p>
          <a:p>
            <a:pPr indent="0" lvl="0" marL="0" marR="0" rtl="0" algn="l">
              <a:lnSpc>
                <a:spcPct val="100000"/>
              </a:lnSpc>
              <a:spcBef>
                <a:spcPts val="0"/>
              </a:spcBef>
              <a:spcAft>
                <a:spcPts val="0"/>
              </a:spcAft>
              <a:buClr>
                <a:schemeClr val="dk1"/>
              </a:buClr>
              <a:buSzPts val="1200"/>
              <a:buFont typeface="Proxima Nova"/>
              <a:buNone/>
            </a:pPr>
            <a:r>
              <a:rPr lang="en-US"/>
              <a:t>Biden was considered a “front runner” before the first vote was even cast in Iowa, because he was at 25-30% in early poll results.  </a:t>
            </a:r>
            <a:endParaRPr/>
          </a:p>
          <a:p>
            <a:pPr indent="0" lvl="0" marL="0" marR="0" rtl="0" algn="l">
              <a:lnSpc>
                <a:spcPct val="100000"/>
              </a:lnSpc>
              <a:spcBef>
                <a:spcPts val="0"/>
              </a:spcBef>
              <a:spcAft>
                <a:spcPts val="0"/>
              </a:spcAft>
              <a:buClr>
                <a:schemeClr val="dk1"/>
              </a:buClr>
              <a:buSzPts val="1200"/>
              <a:buFont typeface="Proxima Nova"/>
              <a:buNone/>
            </a:pPr>
            <a:r>
              <a:rPr lang="en-US"/>
              <a:t>But at that point in the race, </a:t>
            </a:r>
            <a:r>
              <a:rPr b="1" lang="en-US"/>
              <a:t>SEVENTY PERCENT (70%) </a:t>
            </a:r>
            <a:r>
              <a:rPr lang="en-US"/>
              <a:t>wanted someone else, it was just divided among 28 other candidates.</a:t>
            </a:r>
            <a:endParaRPr/>
          </a:p>
          <a:p>
            <a:pPr indent="0" lvl="0" marL="0" marR="0" rtl="0" algn="l">
              <a:lnSpc>
                <a:spcPct val="100000"/>
              </a:lnSpc>
              <a:spcBef>
                <a:spcPts val="0"/>
              </a:spcBef>
              <a:spcAft>
                <a:spcPts val="0"/>
              </a:spcAft>
              <a:buClr>
                <a:schemeClr val="dk1"/>
              </a:buClr>
              <a:buSzPts val="1200"/>
              <a:buFont typeface="Proxima Nova"/>
              <a:buNone/>
            </a:pPr>
            <a:r>
              <a:rPr lang="en-US"/>
              <a:t>18 candidates, with only single-digit polls numbers (1% or 2%) dropped out before the voting even started.  They had no hope of catching up to Biden’s lead. </a:t>
            </a:r>
            <a:endParaRPr/>
          </a:p>
          <a:p>
            <a:pPr indent="0" lvl="0" marL="0" rtl="0" algn="l">
              <a:lnSpc>
                <a:spcPct val="100000"/>
              </a:lnSpc>
              <a:spcBef>
                <a:spcPts val="0"/>
              </a:spcBef>
              <a:spcAft>
                <a:spcPts val="0"/>
              </a:spcAft>
              <a:buSzPts val="1400"/>
              <a:buNone/>
            </a:pPr>
            <a:r>
              <a:t/>
            </a:r>
            <a:endParaRPr/>
          </a:p>
        </p:txBody>
      </p:sp>
      <p:sp>
        <p:nvSpPr>
          <p:cNvPr id="371" name="Google Shape;371;p1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8" name="Google Shape;388;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Need a good cartoon graphic for vote-splitting (not a chart). Something humorous.</a:t>
            </a:r>
            <a:endParaRPr/>
          </a:p>
        </p:txBody>
      </p:sp>
      <p:sp>
        <p:nvSpPr>
          <p:cNvPr id="389" name="Google Shape;389;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6" name="Google Shape;396;p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lang="en-US"/>
              <a:t>In this example, the meat “party” is split between two options, while the veg “party” is united around one candidate.</a:t>
            </a:r>
            <a:endParaRPr/>
          </a:p>
          <a:p>
            <a:pPr indent="0" lvl="0" marL="0" marR="0" rtl="0" algn="l">
              <a:lnSpc>
                <a:spcPct val="100000"/>
              </a:lnSpc>
              <a:spcBef>
                <a:spcPts val="0"/>
              </a:spcBef>
              <a:spcAft>
                <a:spcPts val="0"/>
              </a:spcAft>
              <a:buClr>
                <a:srgbClr val="000000"/>
              </a:buClr>
              <a:buSzPts val="1400"/>
              <a:buFont typeface="Arial"/>
              <a:buNone/>
            </a:pPr>
            <a:r>
              <a:rPr lang="en-US"/>
              <a:t>RCV doesn’t benefit one party over the other. It works the same for both sides of the partisan spectrum, depending which one may have multiple options.</a:t>
            </a:r>
            <a:endParaRPr/>
          </a:p>
          <a:p>
            <a:pPr indent="0" lvl="0" marL="0" marR="0" rtl="0" algn="l">
              <a:lnSpc>
                <a:spcPct val="100000"/>
              </a:lnSpc>
              <a:spcBef>
                <a:spcPts val="0"/>
              </a:spcBef>
              <a:spcAft>
                <a:spcPts val="0"/>
              </a:spcAft>
              <a:buClr>
                <a:srgbClr val="000000"/>
              </a:buClr>
              <a:buSzPts val="1400"/>
              <a:buFont typeface="Arial"/>
              <a:buNone/>
            </a:pPr>
            <a:r>
              <a:rPr lang="en-US"/>
              <a:t>It represents the true will of the VOTERS.</a:t>
            </a:r>
            <a:endParaRPr/>
          </a:p>
          <a:p>
            <a:pPr indent="0" lvl="0" marL="0" rtl="0" algn="l">
              <a:lnSpc>
                <a:spcPct val="100000"/>
              </a:lnSpc>
              <a:spcBef>
                <a:spcPts val="0"/>
              </a:spcBef>
              <a:spcAft>
                <a:spcPts val="0"/>
              </a:spcAft>
              <a:buSzPts val="1400"/>
              <a:buNone/>
            </a:pPr>
            <a:r>
              <a:t/>
            </a:r>
            <a:endParaRPr/>
          </a:p>
        </p:txBody>
      </p:sp>
      <p:sp>
        <p:nvSpPr>
          <p:cNvPr id="397" name="Google Shape;397;p1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2" name="Google Shape;412;p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rPr b="1" i="0" lang="en-US" sz="1200">
                <a:solidFill>
                  <a:schemeClr val="dk1"/>
                </a:solidFill>
                <a:latin typeface="Calibri"/>
                <a:ea typeface="Calibri"/>
                <a:cs typeface="Calibri"/>
                <a:sym typeface="Calibri"/>
              </a:rPr>
              <a:t>Limited voter choice:</a:t>
            </a:r>
            <a:endParaRPr/>
          </a:p>
          <a:p>
            <a:pPr indent="0" lvl="0" marL="0" rtl="0" algn="l">
              <a:lnSpc>
                <a:spcPct val="100000"/>
              </a:lnSpc>
              <a:spcBef>
                <a:spcPts val="0"/>
              </a:spcBef>
              <a:spcAft>
                <a:spcPts val="0"/>
              </a:spcAft>
              <a:buClr>
                <a:schemeClr val="dk1"/>
              </a:buClr>
              <a:buSzPts val="1200"/>
              <a:buFont typeface="Calibri"/>
              <a:buNone/>
            </a:pPr>
            <a:r>
              <a:rPr b="0" i="0" lang="en-US" sz="1200">
                <a:solidFill>
                  <a:schemeClr val="dk1"/>
                </a:solidFill>
                <a:latin typeface="Calibri"/>
                <a:ea typeface="Calibri"/>
                <a:cs typeface="Calibri"/>
                <a:sym typeface="Calibri"/>
              </a:rPr>
              <a:t>Too often, to avoid “vote splitting” in which candidates can and do win with very little support, efforts are taken to limit the number of candidates who compete. This limits voters’ choices.</a:t>
            </a:r>
            <a:endParaRPr b="1" i="0"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200"/>
              <a:buFont typeface="Proxima Nova"/>
              <a:buNone/>
            </a:pPr>
            <a:r>
              <a:t/>
            </a:r>
            <a:endParaRPr b="1" i="0"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200"/>
              <a:buFont typeface="Calibri"/>
              <a:buNone/>
            </a:pPr>
            <a:r>
              <a:rPr b="1" i="0" lang="en-US" sz="1200" u="none" strike="noStrike">
                <a:solidFill>
                  <a:schemeClr val="dk1"/>
                </a:solidFill>
                <a:latin typeface="Calibri"/>
                <a:ea typeface="Calibri"/>
                <a:cs typeface="Calibri"/>
                <a:sym typeface="Calibri"/>
              </a:rPr>
              <a:t>Strategic voting</a:t>
            </a:r>
            <a:endParaRPr/>
          </a:p>
          <a:p>
            <a:pPr indent="0" lvl="0" marL="0" rtl="0" algn="l">
              <a:lnSpc>
                <a:spcPct val="100000"/>
              </a:lnSpc>
              <a:spcBef>
                <a:spcPts val="0"/>
              </a:spcBef>
              <a:spcAft>
                <a:spcPts val="0"/>
              </a:spcAft>
              <a:buClr>
                <a:schemeClr val="dk1"/>
              </a:buClr>
              <a:buSzPts val="1200"/>
              <a:buFont typeface="Calibri"/>
              <a:buNone/>
            </a:pPr>
            <a:r>
              <a:rPr b="0" i="0" lang="en-US" sz="1200">
                <a:solidFill>
                  <a:schemeClr val="dk1"/>
                </a:solidFill>
                <a:latin typeface="Calibri"/>
                <a:ea typeface="Calibri"/>
                <a:cs typeface="Calibri"/>
                <a:sym typeface="Calibri"/>
              </a:rPr>
              <a:t>Voters should be able to vote for candidates they support, not just against candidates they oppose most. Yet in elections without ranked choice voting, voters may feel that they need to vote for their 2nd choice because their favorite candidate is less likely to win. </a:t>
            </a:r>
            <a:endParaRPr/>
          </a:p>
          <a:p>
            <a:pPr indent="0" lvl="0" marL="0" rtl="0" algn="l">
              <a:lnSpc>
                <a:spcPct val="100000"/>
              </a:lnSpc>
              <a:spcBef>
                <a:spcPts val="0"/>
              </a:spcBef>
              <a:spcAft>
                <a:spcPts val="0"/>
              </a:spcAft>
              <a:buClr>
                <a:schemeClr val="dk1"/>
              </a:buClr>
              <a:buSzPts val="1200"/>
              <a:buFont typeface="Proxima Nova"/>
              <a:buNone/>
            </a:pPr>
            <a:r>
              <a:t/>
            </a:r>
            <a:endParaRPr b="0" i="0"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200"/>
              <a:buFont typeface="Calibri"/>
              <a:buNone/>
            </a:pPr>
            <a:r>
              <a:rPr b="1" i="0" lang="en-US" sz="1200">
                <a:solidFill>
                  <a:schemeClr val="dk1"/>
                </a:solidFill>
                <a:latin typeface="Calibri"/>
                <a:ea typeface="Calibri"/>
                <a:cs typeface="Calibri"/>
                <a:sym typeface="Calibri"/>
              </a:rPr>
              <a:t>Non-majority winners</a:t>
            </a:r>
            <a:endParaRPr/>
          </a:p>
          <a:p>
            <a:pPr indent="0" lvl="0" marL="0" rtl="0" algn="l">
              <a:lnSpc>
                <a:spcPct val="100000"/>
              </a:lnSpc>
              <a:spcBef>
                <a:spcPts val="0"/>
              </a:spcBef>
              <a:spcAft>
                <a:spcPts val="0"/>
              </a:spcAft>
              <a:buClr>
                <a:schemeClr val="dk1"/>
              </a:buClr>
              <a:buSzPts val="1200"/>
              <a:buFont typeface="Calibri"/>
              <a:buNone/>
            </a:pPr>
            <a:r>
              <a:rPr b="0" i="0" lang="en-US" sz="1200">
                <a:solidFill>
                  <a:schemeClr val="dk1"/>
                </a:solidFill>
                <a:latin typeface="Calibri"/>
                <a:ea typeface="Calibri"/>
                <a:cs typeface="Calibri"/>
                <a:sym typeface="Calibri"/>
              </a:rPr>
              <a:t>Too often, candidates can and do win elections despite being opposed by most voters. Take a look at this pie chart: the winning candidate won with only 44% of the vote, but 56% of voters didn’t select that candidate!</a:t>
            </a:r>
            <a:endParaRPr>
              <a:latin typeface="Calibri"/>
              <a:ea typeface="Calibri"/>
              <a:cs typeface="Calibri"/>
              <a:sym typeface="Calibri"/>
            </a:endParaRPr>
          </a:p>
          <a:p>
            <a:pPr indent="0" lvl="0" marL="0" rtl="0" algn="l">
              <a:lnSpc>
                <a:spcPct val="100000"/>
              </a:lnSpc>
              <a:spcBef>
                <a:spcPts val="0"/>
              </a:spcBef>
              <a:spcAft>
                <a:spcPts val="0"/>
              </a:spcAft>
              <a:buClr>
                <a:schemeClr val="dk1"/>
              </a:buClr>
              <a:buSzPts val="1200"/>
              <a:buFont typeface="Calibri"/>
              <a:buNone/>
            </a:pPr>
            <a:r>
              <a:t/>
            </a:r>
            <a:endParaRPr>
              <a:latin typeface="Calibri"/>
              <a:ea typeface="Calibri"/>
              <a:cs typeface="Calibri"/>
              <a:sym typeface="Calibri"/>
            </a:endParaRPr>
          </a:p>
          <a:p>
            <a:pPr indent="0" lvl="0" marL="0" rtl="0" algn="l">
              <a:lnSpc>
                <a:spcPct val="100000"/>
              </a:lnSpc>
              <a:spcBef>
                <a:spcPts val="0"/>
              </a:spcBef>
              <a:spcAft>
                <a:spcPts val="0"/>
              </a:spcAft>
              <a:buClr>
                <a:schemeClr val="dk1"/>
              </a:buClr>
              <a:buSzPts val="1200"/>
              <a:buFont typeface="Calibri"/>
              <a:buNone/>
            </a:pPr>
            <a:r>
              <a:rPr b="1" lang="en-US">
                <a:latin typeface="Calibri"/>
                <a:ea typeface="Calibri"/>
                <a:cs typeface="Calibri"/>
                <a:sym typeface="Calibri"/>
              </a:rPr>
              <a:t>Wasted votes</a:t>
            </a:r>
            <a:endParaRPr b="1">
              <a:latin typeface="Calibri"/>
              <a:ea typeface="Calibri"/>
              <a:cs typeface="Calibri"/>
              <a:sym typeface="Calibri"/>
            </a:endParaRPr>
          </a:p>
          <a:p>
            <a:pPr indent="0" lvl="0" marL="0" rtl="0" algn="l">
              <a:lnSpc>
                <a:spcPct val="100000"/>
              </a:lnSpc>
              <a:spcBef>
                <a:spcPts val="0"/>
              </a:spcBef>
              <a:spcAft>
                <a:spcPts val="0"/>
              </a:spcAft>
              <a:buClr>
                <a:schemeClr val="dk1"/>
              </a:buClr>
              <a:buSzPts val="1200"/>
              <a:buFont typeface="Calibri"/>
              <a:buNone/>
            </a:pPr>
            <a:r>
              <a:rPr lang="en-US">
                <a:latin typeface="Calibri"/>
                <a:ea typeface="Calibri"/>
                <a:cs typeface="Calibri"/>
                <a:sym typeface="Calibri"/>
              </a:rPr>
              <a:t>With RCV, if a voter’s first choice drops out the race, their vote simply goes to their second choice rather than being “wasted”. </a:t>
            </a:r>
            <a:endParaRPr>
              <a:latin typeface="Calibri"/>
              <a:ea typeface="Calibri"/>
              <a:cs typeface="Calibri"/>
              <a:sym typeface="Calibri"/>
            </a:endParaRPr>
          </a:p>
          <a:p>
            <a:pPr indent="0" lvl="0" marL="0" rtl="0" algn="l">
              <a:lnSpc>
                <a:spcPct val="100000"/>
              </a:lnSpc>
              <a:spcBef>
                <a:spcPts val="0"/>
              </a:spcBef>
              <a:spcAft>
                <a:spcPts val="0"/>
              </a:spcAft>
              <a:buSzPts val="1400"/>
              <a:buNone/>
            </a:pPr>
            <a:r>
              <a:t/>
            </a:r>
            <a:endParaRPr/>
          </a:p>
        </p:txBody>
      </p:sp>
      <p:sp>
        <p:nvSpPr>
          <p:cNvPr id="413" name="Google Shape;413;p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1" name="Google Shape;421;p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lang="en-US"/>
              <a:t>Some campaign strategists manipulate the spoiler effect to create vote-splitting for the “other” side.</a:t>
            </a:r>
            <a:endParaRPr/>
          </a:p>
          <a:p>
            <a:pPr indent="0" lvl="0" marL="0" marR="0" rtl="0" algn="l">
              <a:lnSpc>
                <a:spcPct val="100000"/>
              </a:lnSpc>
              <a:spcBef>
                <a:spcPts val="0"/>
              </a:spcBef>
              <a:spcAft>
                <a:spcPts val="0"/>
              </a:spcAft>
              <a:buClr>
                <a:srgbClr val="000000"/>
              </a:buClr>
              <a:buSzPts val="1400"/>
              <a:buFont typeface="Arial"/>
              <a:buNone/>
            </a:pPr>
            <a:r>
              <a:rPr lang="en-US"/>
              <a:t>1 Dem example</a:t>
            </a:r>
            <a:r>
              <a:rPr lang="en-US"/>
              <a:t>s</a:t>
            </a:r>
            <a:r>
              <a:rPr lang="en-US"/>
              <a:t> and 1 GOP example.   Here’s an article about the FL Senate race:  </a:t>
            </a:r>
            <a:endParaRPr/>
          </a:p>
          <a:p>
            <a:pPr indent="0" lvl="0" marL="0" marR="0" rtl="0" algn="l">
              <a:lnSpc>
                <a:spcPct val="100000"/>
              </a:lnSpc>
              <a:spcBef>
                <a:spcPts val="0"/>
              </a:spcBef>
              <a:spcAft>
                <a:spcPts val="0"/>
              </a:spcAft>
              <a:buClr>
                <a:srgbClr val="000000"/>
              </a:buClr>
              <a:buSzPts val="1400"/>
              <a:buFont typeface="Arial"/>
              <a:buNone/>
            </a:pPr>
            <a:r>
              <a:rPr lang="en-US"/>
              <a:t>https://www.orlandosentinel.com/politics/os-ne-npa-candidate-investigation-20201216-4ut3dzzzq5cebjuzt6aeqlvxde-story.html</a:t>
            </a:r>
            <a:endParaRPr/>
          </a:p>
          <a:p>
            <a:pPr indent="0" lvl="0" marL="0" marR="0" rtl="0" algn="l">
              <a:lnSpc>
                <a:spcPct val="100000"/>
              </a:lnSpc>
              <a:spcBef>
                <a:spcPts val="0"/>
              </a:spcBef>
              <a:spcAft>
                <a:spcPts val="0"/>
              </a:spcAft>
              <a:buClr>
                <a:srgbClr val="000000"/>
              </a:buClr>
              <a:buSzPts val="1400"/>
              <a:buFont typeface="Arial"/>
              <a:buNone/>
            </a:pPr>
            <a:r>
              <a:t/>
            </a:r>
            <a:endParaRPr/>
          </a:p>
          <a:p>
            <a:pPr indent="0" lvl="0" marL="0" marR="0" rtl="0" algn="l">
              <a:lnSpc>
                <a:spcPct val="100000"/>
              </a:lnSpc>
              <a:spcBef>
                <a:spcPts val="0"/>
              </a:spcBef>
              <a:spcAft>
                <a:spcPts val="0"/>
              </a:spcAft>
              <a:buClr>
                <a:srgbClr val="000000"/>
              </a:buClr>
              <a:buSzPts val="1400"/>
              <a:buFont typeface="Arial"/>
              <a:buNone/>
            </a:pPr>
            <a:r>
              <a:rPr lang="en-US"/>
              <a:t>(This may be overkill.  Delete this slide if it’s too much for your audience.  Or maybe move to the end for  deeper discussion).</a:t>
            </a:r>
            <a:endParaRPr/>
          </a:p>
          <a:p>
            <a:pPr indent="0" lvl="0" marL="0" rtl="0" algn="l">
              <a:lnSpc>
                <a:spcPct val="100000"/>
              </a:lnSpc>
              <a:spcBef>
                <a:spcPts val="0"/>
              </a:spcBef>
              <a:spcAft>
                <a:spcPts val="0"/>
              </a:spcAft>
              <a:buSzPts val="1100"/>
              <a:buNone/>
            </a:pPr>
            <a:r>
              <a:t/>
            </a:r>
            <a:endParaRPr/>
          </a:p>
        </p:txBody>
      </p:sp>
      <p:sp>
        <p:nvSpPr>
          <p:cNvPr id="422" name="Google Shape;422;p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Early voting is an important voter turnout tool, but it can result in wasted votes when candidates drop out as the primary season progresses.</a:t>
            </a:r>
            <a:endParaRPr/>
          </a:p>
          <a:p>
            <a:pPr indent="0" lvl="0" marL="0" marR="0" rtl="0" algn="l">
              <a:lnSpc>
                <a:spcPct val="115000"/>
              </a:lnSpc>
              <a:spcBef>
                <a:spcPts val="0"/>
              </a:spcBef>
              <a:spcAft>
                <a:spcPts val="0"/>
              </a:spcAft>
              <a:buClr>
                <a:schemeClr val="dk1"/>
              </a:buClr>
              <a:buSzPts val="1100"/>
              <a:buFont typeface="Arial"/>
              <a:buNone/>
            </a:pPr>
            <a:r>
              <a:t/>
            </a:r>
            <a:endParaRPr b="0" i="0" sz="1100" u="none" cap="none" strike="noStrike">
              <a:solidFill>
                <a:schemeClr val="dk1"/>
              </a:solidFill>
              <a:latin typeface="Calibri"/>
              <a:ea typeface="Calibri"/>
              <a:cs typeface="Calibri"/>
              <a:sym typeface="Calibri"/>
            </a:endParaRPr>
          </a:p>
          <a:p>
            <a:pPr indent="0" lvl="0" marL="0" marR="0" rtl="0" algn="l">
              <a:lnSpc>
                <a:spcPct val="115000"/>
              </a:lnSpc>
              <a:spcBef>
                <a:spcPts val="0"/>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2020:  Millions of voters wished they could have a “do-over,” but of course it’s illegal to vote twice and there was no way to nullify their original vote.</a:t>
            </a:r>
            <a:endParaRPr/>
          </a:p>
          <a:p>
            <a:pPr indent="0" lvl="0" marL="0" marR="0" rtl="0" algn="l">
              <a:lnSpc>
                <a:spcPct val="115000"/>
              </a:lnSpc>
              <a:spcBef>
                <a:spcPts val="0"/>
              </a:spcBef>
              <a:spcAft>
                <a:spcPts val="0"/>
              </a:spcAft>
              <a:buClr>
                <a:schemeClr val="dk1"/>
              </a:buClr>
              <a:buSzPts val="1100"/>
              <a:buFont typeface="Arial"/>
              <a:buNone/>
            </a:pPr>
            <a:r>
              <a:t/>
            </a:r>
            <a:endParaRPr b="0" i="0" sz="1100" u="none" cap="none" strike="noStrike">
              <a:solidFill>
                <a:schemeClr val="dk1"/>
              </a:solidFill>
              <a:latin typeface="Calibri"/>
              <a:ea typeface="Calibri"/>
              <a:cs typeface="Calibri"/>
              <a:sym typeface="Calibri"/>
            </a:endParaRPr>
          </a:p>
          <a:p>
            <a:pPr indent="-298450" lvl="0" marL="457200" rtl="0" algn="l">
              <a:lnSpc>
                <a:spcPct val="100000"/>
              </a:lnSpc>
              <a:spcBef>
                <a:spcPts val="0"/>
              </a:spcBef>
              <a:spcAft>
                <a:spcPts val="0"/>
              </a:spcAft>
              <a:buSzPts val="1100"/>
              <a:buChar char="●"/>
            </a:pPr>
            <a:r>
              <a:rPr lang="en-US" sz="1100">
                <a:latin typeface="Proxima Nova"/>
                <a:ea typeface="Proxima Nova"/>
                <a:cs typeface="Proxima Nova"/>
                <a:sym typeface="Proxima Nova"/>
              </a:rPr>
              <a:t>29 original cand</a:t>
            </a:r>
            <a:r>
              <a:rPr lang="en-US" sz="1100">
                <a:latin typeface="Proxima Nova"/>
                <a:ea typeface="Proxima Nova"/>
                <a:cs typeface="Proxima Nova"/>
                <a:sym typeface="Proxima Nova"/>
              </a:rPr>
              <a:t>idates.  </a:t>
            </a:r>
            <a:endParaRPr/>
          </a:p>
          <a:p>
            <a:pPr indent="-298450" lvl="0" marL="457200" rtl="0" algn="l">
              <a:lnSpc>
                <a:spcPct val="100000"/>
              </a:lnSpc>
              <a:spcBef>
                <a:spcPts val="0"/>
              </a:spcBef>
              <a:spcAft>
                <a:spcPts val="0"/>
              </a:spcAft>
              <a:buSzPts val="1100"/>
              <a:buChar char="●"/>
            </a:pPr>
            <a:r>
              <a:rPr lang="en-US" sz="1100">
                <a:latin typeface="Proxima Nova"/>
                <a:ea typeface="Proxima Nova"/>
                <a:cs typeface="Proxima Nova"/>
                <a:sym typeface="Proxima Nova"/>
              </a:rPr>
              <a:t>18 withdrew before voting began.  </a:t>
            </a:r>
            <a:endParaRPr sz="1100">
              <a:latin typeface="Proxima Nova"/>
              <a:ea typeface="Proxima Nova"/>
              <a:cs typeface="Proxima Nova"/>
              <a:sym typeface="Proxima Nova"/>
            </a:endParaRPr>
          </a:p>
          <a:p>
            <a:pPr indent="0" lvl="0" marL="0" marR="0" rtl="0" algn="l">
              <a:lnSpc>
                <a:spcPct val="115000"/>
              </a:lnSpc>
              <a:spcBef>
                <a:spcPts val="0"/>
              </a:spcBef>
              <a:spcAft>
                <a:spcPts val="0"/>
              </a:spcAft>
              <a:buClr>
                <a:schemeClr val="dk1"/>
              </a:buClr>
              <a:buSzPts val="1100"/>
              <a:buFont typeface="Arial"/>
              <a:buNone/>
            </a:pPr>
            <a:r>
              <a:t/>
            </a:r>
            <a:endParaRPr b="0" i="0" sz="1100" u="none" cap="none" strike="noStrike">
              <a:latin typeface="Calibri"/>
              <a:ea typeface="Calibri"/>
              <a:cs typeface="Calibri"/>
              <a:sym typeface="Calibri"/>
            </a:endParaRPr>
          </a:p>
          <a:p>
            <a:pPr indent="-298450" lvl="0" marL="457200" rtl="0" algn="l">
              <a:lnSpc>
                <a:spcPct val="100000"/>
              </a:lnSpc>
              <a:spcBef>
                <a:spcPts val="0"/>
              </a:spcBef>
              <a:spcAft>
                <a:spcPts val="0"/>
              </a:spcAft>
              <a:buSzPts val="1100"/>
              <a:buChar char="●"/>
            </a:pPr>
            <a:r>
              <a:rPr lang="en-US" sz="1100">
                <a:latin typeface="Proxima Nova"/>
                <a:ea typeface="Proxima Nova"/>
                <a:cs typeface="Proxima Nova"/>
                <a:sym typeface="Proxima Nova"/>
              </a:rPr>
              <a:t>Feb 3 &amp; 11 – Iowa &amp; NH vote</a:t>
            </a:r>
            <a:endParaRPr/>
          </a:p>
          <a:p>
            <a:pPr indent="-298450" lvl="0" marL="457200" rtl="0" algn="l">
              <a:lnSpc>
                <a:spcPct val="100000"/>
              </a:lnSpc>
              <a:spcBef>
                <a:spcPts val="0"/>
              </a:spcBef>
              <a:spcAft>
                <a:spcPts val="0"/>
              </a:spcAft>
              <a:buSzPts val="1100"/>
              <a:buChar char="●"/>
            </a:pPr>
            <a:r>
              <a:rPr lang="en-US" sz="1100">
                <a:latin typeface="Proxima Nova"/>
                <a:ea typeface="Proxima Nova"/>
                <a:cs typeface="Proxima Nova"/>
                <a:sym typeface="Proxima Nova"/>
              </a:rPr>
              <a:t>Feb. 11-12 – </a:t>
            </a:r>
            <a:r>
              <a:rPr b="1" lang="en-US" sz="1100">
                <a:solidFill>
                  <a:schemeClr val="lt1"/>
                </a:solidFill>
                <a:latin typeface="Proxima Nova"/>
                <a:ea typeface="Proxima Nova"/>
                <a:cs typeface="Proxima Nova"/>
                <a:sym typeface="Proxima Nova"/>
              </a:rPr>
              <a:t>Yang, Patrick, Bennet withdraw</a:t>
            </a:r>
            <a:r>
              <a:rPr lang="en-US" sz="1100">
                <a:solidFill>
                  <a:schemeClr val="lt1"/>
                </a:solidFill>
                <a:latin typeface="Proxima Nova"/>
                <a:ea typeface="Proxima Nova"/>
                <a:cs typeface="Proxima Nova"/>
                <a:sym typeface="Proxima Nova"/>
              </a:rPr>
              <a:t>.</a:t>
            </a:r>
            <a:endParaRPr/>
          </a:p>
          <a:p>
            <a:pPr indent="-298450" lvl="0" marL="457200" rtl="0" algn="l">
              <a:lnSpc>
                <a:spcPct val="100000"/>
              </a:lnSpc>
              <a:spcBef>
                <a:spcPts val="0"/>
              </a:spcBef>
              <a:spcAft>
                <a:spcPts val="0"/>
              </a:spcAft>
              <a:buSzPts val="1100"/>
              <a:buChar char="●"/>
            </a:pPr>
            <a:r>
              <a:rPr lang="en-US" sz="1100">
                <a:latin typeface="Proxima Nova"/>
                <a:ea typeface="Proxima Nova"/>
                <a:cs typeface="Proxima Nova"/>
                <a:sym typeface="Proxima Nova"/>
              </a:rPr>
              <a:t>Feb. 22 – Nev votes</a:t>
            </a:r>
            <a:endParaRPr/>
          </a:p>
          <a:p>
            <a:pPr indent="-298450" lvl="0" marL="457200" rtl="0" algn="l">
              <a:lnSpc>
                <a:spcPct val="100000"/>
              </a:lnSpc>
              <a:spcBef>
                <a:spcPts val="0"/>
              </a:spcBef>
              <a:spcAft>
                <a:spcPts val="0"/>
              </a:spcAft>
              <a:buSzPts val="1100"/>
              <a:buChar char="●"/>
            </a:pPr>
            <a:r>
              <a:rPr lang="en-US" sz="1100">
                <a:latin typeface="Proxima Nova"/>
                <a:ea typeface="Proxima Nova"/>
                <a:cs typeface="Proxima Nova"/>
                <a:sym typeface="Proxima Nova"/>
              </a:rPr>
              <a:t>Feb 29 – SC votes.  </a:t>
            </a:r>
            <a:r>
              <a:rPr b="1" lang="en-US" sz="1100">
                <a:solidFill>
                  <a:schemeClr val="lt1"/>
                </a:solidFill>
                <a:latin typeface="Proxima Nova"/>
                <a:ea typeface="Proxima Nova"/>
                <a:cs typeface="Proxima Nova"/>
                <a:sym typeface="Proxima Nova"/>
              </a:rPr>
              <a:t>Steyer withdraws</a:t>
            </a:r>
            <a:endParaRPr/>
          </a:p>
          <a:p>
            <a:pPr indent="-298450" lvl="0" marL="457200" rtl="0" algn="l">
              <a:lnSpc>
                <a:spcPct val="100000"/>
              </a:lnSpc>
              <a:spcBef>
                <a:spcPts val="0"/>
              </a:spcBef>
              <a:spcAft>
                <a:spcPts val="0"/>
              </a:spcAft>
              <a:buSzPts val="1100"/>
              <a:buChar char="●"/>
            </a:pPr>
            <a:r>
              <a:rPr lang="en-US" sz="1100">
                <a:latin typeface="Proxima Nova"/>
                <a:ea typeface="Proxima Nova"/>
                <a:cs typeface="Proxima Nova"/>
                <a:sym typeface="Proxima Nova"/>
              </a:rPr>
              <a:t>Mar 1 &amp; 2 – </a:t>
            </a:r>
            <a:r>
              <a:rPr b="1" lang="en-US" sz="1100">
                <a:solidFill>
                  <a:schemeClr val="lt1"/>
                </a:solidFill>
                <a:latin typeface="Proxima Nova"/>
                <a:ea typeface="Proxima Nova"/>
                <a:cs typeface="Proxima Nova"/>
                <a:sym typeface="Proxima Nova"/>
              </a:rPr>
              <a:t>Buttigieg &amp; Klobuchar withdraw</a:t>
            </a:r>
            <a:endParaRPr/>
          </a:p>
          <a:p>
            <a:pPr indent="0" lvl="0" marL="0" rtl="0" algn="l">
              <a:lnSpc>
                <a:spcPct val="100000"/>
              </a:lnSpc>
              <a:spcBef>
                <a:spcPts val="0"/>
              </a:spcBef>
              <a:spcAft>
                <a:spcPts val="0"/>
              </a:spcAft>
              <a:buSzPts val="1100"/>
              <a:buNone/>
            </a:pPr>
            <a:r>
              <a:rPr lang="en-US" sz="1100">
                <a:latin typeface="Proxima Nova"/>
                <a:ea typeface="Proxima Nova"/>
                <a:cs typeface="Proxima Nova"/>
                <a:sym typeface="Proxima Nova"/>
              </a:rPr>
              <a:t>Mar 3 – Super Tuesday.  Only 5 remained.</a:t>
            </a:r>
            <a:endParaRPr b="0" i="0" sz="1100" u="none" cap="none" strike="noStrike">
              <a:solidFill>
                <a:schemeClr val="dk1"/>
              </a:solidFill>
              <a:latin typeface="Calibri"/>
              <a:ea typeface="Calibri"/>
              <a:cs typeface="Calibri"/>
              <a:sym typeface="Calibri"/>
            </a:endParaRPr>
          </a:p>
          <a:p>
            <a:pPr indent="0" lvl="0" marL="0" marR="0" rtl="0" algn="l">
              <a:lnSpc>
                <a:spcPct val="115000"/>
              </a:lnSpc>
              <a:spcBef>
                <a:spcPts val="0"/>
              </a:spcBef>
              <a:spcAft>
                <a:spcPts val="0"/>
              </a:spcAft>
              <a:buClr>
                <a:schemeClr val="dk1"/>
              </a:buClr>
              <a:buSzPts val="1100"/>
              <a:buFont typeface="Arial"/>
              <a:buNone/>
            </a:pPr>
            <a:r>
              <a:t/>
            </a:r>
            <a:endParaRPr b="1" i="0" sz="11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rPr lang="en-US"/>
              <a:t>Same story for GOP  in 2016.</a:t>
            </a:r>
            <a:endParaRPr/>
          </a:p>
          <a:p>
            <a:pPr indent="0" lvl="0" marL="0" marR="0" rtl="0" algn="l">
              <a:lnSpc>
                <a:spcPct val="100000"/>
              </a:lnSpc>
              <a:spcBef>
                <a:spcPts val="0"/>
              </a:spcBef>
              <a:spcAft>
                <a:spcPts val="0"/>
              </a:spcAft>
              <a:buClr>
                <a:srgbClr val="000000"/>
              </a:buClr>
              <a:buSzPts val="1400"/>
              <a:buFont typeface="Arial"/>
              <a:buNone/>
            </a:pPr>
            <a:r>
              <a:rPr lang="en-US" sz="1100">
                <a:solidFill>
                  <a:schemeClr val="lt1"/>
                </a:solidFill>
                <a:latin typeface="Proxima Nova"/>
                <a:ea typeface="Proxima Nova"/>
                <a:cs typeface="Proxima Nova"/>
                <a:sym typeface="Proxima Nova"/>
              </a:rPr>
              <a:t>In Arkansas, Missouri, and Vermont, the number of wasted votes exceeded the margin of victory. </a:t>
            </a:r>
            <a:endParaRPr/>
          </a:p>
          <a:p>
            <a:pPr indent="0" lvl="0" marL="0" marR="0" rtl="0" algn="l">
              <a:lnSpc>
                <a:spcPct val="100000"/>
              </a:lnSpc>
              <a:spcBef>
                <a:spcPts val="0"/>
              </a:spcBef>
              <a:spcAft>
                <a:spcPts val="0"/>
              </a:spcAft>
              <a:buClr>
                <a:srgbClr val="000000"/>
              </a:buClr>
              <a:buSzPts val="1400"/>
              <a:buFont typeface="Arial"/>
              <a:buNone/>
            </a:pPr>
            <a:r>
              <a:t/>
            </a:r>
            <a:endParaRPr sz="1100">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400"/>
              <a:buFont typeface="Arial"/>
              <a:buNone/>
            </a:pPr>
            <a:r>
              <a:rPr lang="en-US"/>
              <a:t>Very likely to be the same story for BOTH PARTIES in 2024.</a:t>
            </a:r>
            <a:endParaRPr/>
          </a:p>
          <a:p>
            <a:pPr indent="0" lvl="0" marL="0" marR="0" rtl="0" algn="l">
              <a:lnSpc>
                <a:spcPct val="115000"/>
              </a:lnSpc>
              <a:spcBef>
                <a:spcPts val="0"/>
              </a:spcBef>
              <a:spcAft>
                <a:spcPts val="0"/>
              </a:spcAft>
              <a:buClr>
                <a:schemeClr val="dk1"/>
              </a:buClr>
              <a:buSzPts val="1100"/>
              <a:buFont typeface="Arial"/>
              <a:buNone/>
            </a:pPr>
            <a:r>
              <a:t/>
            </a:r>
            <a:endParaRPr b="0" i="0" sz="1100" u="none" cap="none" strike="noStrike">
              <a:solidFill>
                <a:schemeClr val="dk1"/>
              </a:solidFill>
              <a:latin typeface="Calibri"/>
              <a:ea typeface="Calibri"/>
              <a:cs typeface="Calibri"/>
              <a:sym typeface="Calibri"/>
            </a:endParaRPr>
          </a:p>
          <a:p>
            <a:pPr indent="0" lvl="0" marL="0" marR="0" rtl="0" algn="l">
              <a:lnSpc>
                <a:spcPct val="115000"/>
              </a:lnSpc>
              <a:spcBef>
                <a:spcPts val="0"/>
              </a:spcBef>
              <a:spcAft>
                <a:spcPts val="0"/>
              </a:spcAft>
              <a:buClr>
                <a:schemeClr val="dk1"/>
              </a:buClr>
              <a:buSzPts val="1100"/>
              <a:buFont typeface="Arial"/>
              <a:buNone/>
            </a:pPr>
            <a:r>
              <a:rPr lang="en-US">
                <a:solidFill>
                  <a:schemeClr val="dk1"/>
                </a:solidFill>
                <a:latin typeface="Calibri"/>
                <a:ea typeface="Calibri"/>
                <a:cs typeface="Calibri"/>
                <a:sym typeface="Calibri"/>
              </a:rPr>
              <a:t>FYI:  </a:t>
            </a:r>
            <a:r>
              <a:rPr b="1" i="0" lang="en-US" sz="1200" u="none" cap="none" strike="noStrike">
                <a:solidFill>
                  <a:schemeClr val="dk1"/>
                </a:solidFill>
                <a:latin typeface="Calibri"/>
                <a:ea typeface="Calibri"/>
                <a:cs typeface="Calibri"/>
                <a:sym typeface="Calibri"/>
              </a:rPr>
              <a:t>FV’s </a:t>
            </a:r>
            <a:r>
              <a:rPr b="1" i="0" lang="en-US" sz="1200" u="sng" cap="none" strike="noStrike">
                <a:solidFill>
                  <a:schemeClr val="dk1"/>
                </a:solidFill>
                <a:latin typeface="Calibri"/>
                <a:ea typeface="Calibri"/>
                <a:cs typeface="Calibri"/>
                <a:sym typeface="Calibri"/>
                <a:hlinkClick r:id="rId2">
                  <a:extLst>
                    <a:ext uri="{A12FA001-AC4F-418D-AE19-62706E023703}">
                      <ahyp:hlinkClr val="tx"/>
                    </a:ext>
                  </a:extLst>
                </a:hlinkClick>
              </a:rPr>
              <a:t>wasted vote tracker</a:t>
            </a:r>
            <a:r>
              <a:rPr i="0" lang="en-US" sz="1200" u="sng" cap="none" strike="noStrike">
                <a:solidFill>
                  <a:schemeClr val="dk1"/>
                </a:solidFill>
                <a:latin typeface="Calibri"/>
                <a:ea typeface="Calibri"/>
                <a:cs typeface="Calibri"/>
                <a:sym typeface="Calibri"/>
              </a:rPr>
              <a:t>  (just for </a:t>
            </a:r>
            <a:r>
              <a:rPr lang="en-US" sz="1200" u="sng">
                <a:solidFill>
                  <a:schemeClr val="dk1"/>
                </a:solidFill>
                <a:latin typeface="Calibri"/>
                <a:ea typeface="Calibri"/>
                <a:cs typeface="Calibri"/>
                <a:sym typeface="Calibri"/>
              </a:rPr>
              <a:t>data wonks!)</a:t>
            </a:r>
            <a:endParaRPr/>
          </a:p>
          <a:p>
            <a:pPr indent="0" lvl="0" marL="0" marR="0" rtl="0" algn="l">
              <a:lnSpc>
                <a:spcPct val="115000"/>
              </a:lnSpc>
              <a:spcBef>
                <a:spcPts val="0"/>
              </a:spcBef>
              <a:spcAft>
                <a:spcPts val="0"/>
              </a:spcAft>
              <a:buClr>
                <a:schemeClr val="dk1"/>
              </a:buClr>
              <a:buSzPts val="1100"/>
              <a:buFont typeface="Arial"/>
              <a:buNone/>
            </a:pPr>
            <a:r>
              <a:rPr b="1" i="0" lang="en-US" sz="1200" u="sng" cap="none" strike="noStrike">
                <a:solidFill>
                  <a:schemeClr val="dk1"/>
                </a:solidFill>
                <a:latin typeface="Calibri"/>
                <a:ea typeface="Calibri"/>
                <a:cs typeface="Calibri"/>
                <a:sym typeface="Calibri"/>
              </a:rPr>
              <a:t> </a:t>
            </a:r>
            <a:r>
              <a:rPr lang="en-US" sz="1100" u="sng">
                <a:solidFill>
                  <a:schemeClr val="hlink"/>
                </a:solidFill>
                <a:hlinkClick r:id="rId3"/>
              </a:rPr>
              <a:t>https://www.fairvote.org/wasted_vote_tracker</a:t>
            </a:r>
            <a:endParaRPr/>
          </a:p>
          <a:p>
            <a:pPr indent="0" lvl="0" marL="158750" rtl="0" algn="l">
              <a:lnSpc>
                <a:spcPct val="100000"/>
              </a:lnSpc>
              <a:spcBef>
                <a:spcPts val="0"/>
              </a:spcBef>
              <a:spcAft>
                <a:spcPts val="0"/>
              </a:spcAft>
              <a:buSzPts val="1100"/>
              <a:buNone/>
            </a:pPr>
            <a:r>
              <a:rPr lang="en-US" sz="1100" u="sng">
                <a:solidFill>
                  <a:schemeClr val="hlink"/>
                </a:solidFill>
                <a:hlinkClick r:id="rId4"/>
              </a:rPr>
              <a:t>2016 data</a:t>
            </a:r>
            <a:endParaRPr sz="1100"/>
          </a:p>
          <a:p>
            <a:pPr indent="0" lvl="0" marL="158750" rtl="0" algn="l">
              <a:lnSpc>
                <a:spcPct val="100000"/>
              </a:lnSpc>
              <a:spcBef>
                <a:spcPts val="0"/>
              </a:spcBef>
              <a:spcAft>
                <a:spcPts val="0"/>
              </a:spcAft>
              <a:buSzPts val="1100"/>
              <a:buNone/>
            </a:pPr>
            <a:r>
              <a:rPr lang="en-US" sz="1100" u="sng">
                <a:solidFill>
                  <a:schemeClr val="hlink"/>
                </a:solidFill>
                <a:hlinkClick r:id="rId5"/>
              </a:rPr>
              <a:t>2020 data</a:t>
            </a:r>
            <a:endParaRPr sz="1100" u="sng">
              <a:solidFill>
                <a:schemeClr val="hlink"/>
              </a:solidFill>
              <a:hlinkClick r:id="rId6"/>
            </a:endParaRPr>
          </a:p>
          <a:p>
            <a:pPr indent="0" lvl="0" marL="0" rtl="0" algn="l">
              <a:lnSpc>
                <a:spcPct val="100000"/>
              </a:lnSpc>
              <a:spcBef>
                <a:spcPts val="0"/>
              </a:spcBef>
              <a:spcAft>
                <a:spcPts val="0"/>
              </a:spcAft>
              <a:buSzPts val="1400"/>
              <a:buNone/>
            </a:pPr>
            <a:r>
              <a:t/>
            </a:r>
            <a:endParaRPr/>
          </a:p>
        </p:txBody>
      </p:sp>
      <p:sp>
        <p:nvSpPr>
          <p:cNvPr id="441" name="Google Shape;44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rPr lang="en-US"/>
              <a:t>We shouldn’t have to choose between voting our conscience and voting strategically to get the best VIABLE candidate.</a:t>
            </a:r>
            <a:endParaRPr/>
          </a:p>
          <a:p>
            <a:pPr indent="0" lvl="0" marL="158750" rtl="0" algn="l">
              <a:lnSpc>
                <a:spcPct val="100000"/>
              </a:lnSpc>
              <a:spcBef>
                <a:spcPts val="0"/>
              </a:spcBef>
              <a:spcAft>
                <a:spcPts val="0"/>
              </a:spcAft>
              <a:buSzPts val="1100"/>
              <a:buNone/>
            </a:pPr>
            <a:r>
              <a:rPr lang="en-US"/>
              <a:t>Note:  some people get offended if you say they wasted their vote by voting for their true favorite.  Assess your audience.  Maybe say “symbolic vote” rather than “wasted” vote.</a:t>
            </a:r>
            <a:endParaRPr/>
          </a:p>
        </p:txBody>
      </p:sp>
      <p:sp>
        <p:nvSpPr>
          <p:cNvPr id="456" name="Google Shape;456;p1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Proxima Nova"/>
                <a:ea typeface="Proxima Nova"/>
                <a:cs typeface="Proxima Nova"/>
                <a:sym typeface="Proxima Nova"/>
              </a:rPr>
              <a:t>‹#›</a:t>
            </a:fld>
            <a:endParaRPr b="0" i="0" sz="1200" u="none" cap="none" strike="noStrike">
              <a:solidFill>
                <a:schemeClr val="dk1"/>
              </a:solidFill>
              <a:latin typeface="Proxima Nova"/>
              <a:ea typeface="Proxima Nova"/>
              <a:cs typeface="Proxima Nova"/>
              <a:sym typeface="Proxima Nova"/>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4" name="Google Shape;464;p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Just look at the current state of elections!</a:t>
            </a:r>
            <a:endParaRPr/>
          </a:p>
        </p:txBody>
      </p:sp>
      <p:sp>
        <p:nvSpPr>
          <p:cNvPr id="465" name="Google Shape;465;p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b44629e270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gb44629e270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7" name="Google Shape;477;p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Run off in GA cost half a BILLION dollars – candidate spending + taxpayer cost to re-run the election.</a:t>
            </a:r>
            <a:endParaRPr/>
          </a:p>
          <a:p>
            <a:pPr indent="0" lvl="0" marL="0" rtl="0" algn="l">
              <a:lnSpc>
                <a:spcPct val="100000"/>
              </a:lnSpc>
              <a:spcBef>
                <a:spcPts val="0"/>
              </a:spcBef>
              <a:spcAft>
                <a:spcPts val="0"/>
              </a:spcAft>
              <a:buSzPts val="1100"/>
              <a:buNone/>
            </a:pPr>
            <a:r>
              <a:rPr lang="en-US"/>
              <a:t>In NC:  </a:t>
            </a:r>
            <a:r>
              <a:rPr i="1" lang="en-US"/>
              <a:t>data coming soon from the research team.</a:t>
            </a:r>
            <a:endParaRPr i="1"/>
          </a:p>
        </p:txBody>
      </p:sp>
      <p:sp>
        <p:nvSpPr>
          <p:cNvPr id="478" name="Google Shape;478;p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5" name="Google Shape;485;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486" name="Google Shape;486;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7" name="Google Shape;497;p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98" name="Google Shape;498;p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4" name="Google Shape;504;p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US" sz="1200" u="none" strike="noStrike">
                <a:solidFill>
                  <a:schemeClr val="dk1"/>
                </a:solidFill>
                <a:latin typeface="Calibri"/>
                <a:ea typeface="Calibri"/>
                <a:cs typeface="Calibri"/>
                <a:sym typeface="Calibri"/>
              </a:rPr>
              <a:t>With ranked choice voting, voters get to rank candidates in order of preference.</a:t>
            </a:r>
            <a:endParaRPr/>
          </a:p>
        </p:txBody>
      </p:sp>
      <p:sp>
        <p:nvSpPr>
          <p:cNvPr id="505" name="Google Shape;505;p2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Emphasize these points:</a:t>
            </a:r>
            <a:endParaRPr/>
          </a:p>
          <a:p>
            <a:pPr indent="-298450" lvl="0" marL="457200" rtl="0" algn="l">
              <a:spcBef>
                <a:spcPts val="0"/>
              </a:spcBef>
              <a:spcAft>
                <a:spcPts val="0"/>
              </a:spcAft>
              <a:buSzPts val="1100"/>
              <a:buChar char="●"/>
            </a:pPr>
            <a:r>
              <a:rPr lang="en-US"/>
              <a:t>You don’t HAVE to rank. For those who think this is a bad idea, they can just vote for one, like they always have!</a:t>
            </a:r>
            <a:endParaRPr/>
          </a:p>
          <a:p>
            <a:pPr indent="-298450" lvl="0" marL="457200" rtl="0" algn="l">
              <a:spcBef>
                <a:spcPts val="0"/>
              </a:spcBef>
              <a:spcAft>
                <a:spcPts val="0"/>
              </a:spcAft>
              <a:buSzPts val="1100"/>
              <a:buChar char="●"/>
            </a:pPr>
            <a:r>
              <a:rPr lang="en-US"/>
              <a:t>You can rank SOME, but not all.  If you only like 3, you can rank 1-2-3 and leave the rest blank.  It’s the same as saying, </a:t>
            </a:r>
            <a:r>
              <a:rPr i="1" lang="en-US"/>
              <a:t>I hate all the remaining candidates equally so I’m not even going to vote in the run-off anymore</a:t>
            </a:r>
            <a:r>
              <a:rPr lang="en-US"/>
              <a:t>. That’s fine. </a:t>
            </a:r>
            <a:endParaRPr/>
          </a:p>
          <a:p>
            <a:pPr indent="-298450" lvl="0" marL="457200" rtl="0" algn="l">
              <a:spcBef>
                <a:spcPts val="0"/>
              </a:spcBef>
              <a:spcAft>
                <a:spcPts val="0"/>
              </a:spcAft>
              <a:buSzPts val="1100"/>
              <a:buChar char="●"/>
            </a:pPr>
            <a:r>
              <a:rPr i="1" lang="en-US"/>
              <a:t>1 per row, 1 per column</a:t>
            </a:r>
            <a:r>
              <a:rPr lang="en-US"/>
              <a:t> ensures you didn’t make an error, which could invalidate the ballot.</a:t>
            </a:r>
            <a:endParaRPr/>
          </a:p>
        </p:txBody>
      </p:sp>
      <p:sp>
        <p:nvSpPr>
          <p:cNvPr id="512" name="Google Shape;512;p2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f2d9e1665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Show the video, then emphasize these points:</a:t>
            </a:r>
            <a:endParaRPr/>
          </a:p>
          <a:p>
            <a:pPr indent="-298450" lvl="0" marL="457200" rtl="0" algn="l">
              <a:spcBef>
                <a:spcPts val="0"/>
              </a:spcBef>
              <a:spcAft>
                <a:spcPts val="0"/>
              </a:spcAft>
              <a:buSzPts val="1100"/>
              <a:buChar char="●"/>
            </a:pPr>
            <a:r>
              <a:rPr lang="en-US"/>
              <a:t>RCV is also called </a:t>
            </a:r>
            <a:r>
              <a:rPr i="1" lang="en-US"/>
              <a:t>Instant Run-off Voting</a:t>
            </a:r>
            <a:r>
              <a:rPr lang="en-US"/>
              <a:t> because that’s what it is!!  Think of each round as a run-off, but instead of the hassle and cost (and vastly reduced participation) of actually going back to the polls, voters make their run-off choices known from the beginning.</a:t>
            </a:r>
            <a:endParaRPr/>
          </a:p>
          <a:p>
            <a:pPr indent="-298450" lvl="0" marL="457200" rtl="0" algn="l">
              <a:spcBef>
                <a:spcPts val="0"/>
              </a:spcBef>
              <a:spcAft>
                <a:spcPts val="0"/>
              </a:spcAft>
              <a:buSzPts val="1100"/>
              <a:buChar char="●"/>
            </a:pPr>
            <a:r>
              <a:rPr lang="en-US"/>
              <a:t>This is ONE-PERSON, ONE-VOTE.  In each round of voting, every voter gets one vote, just like we do now.  We already have run-off elections, where you vote once in the first round, and then you vote again in the 2nd round.  This is the same thing.  It’s not like some people get several votes and others only get one.  If there’s a run-off round, EVERYONE gets to vote again -- they just don’t have to wait three weeks and then go back to the polls to do it.</a:t>
            </a:r>
            <a:endParaRPr/>
          </a:p>
          <a:p>
            <a:pPr indent="-298450" lvl="0" marL="457200" rtl="0" algn="l">
              <a:spcBef>
                <a:spcPts val="0"/>
              </a:spcBef>
              <a:spcAft>
                <a:spcPts val="0"/>
              </a:spcAft>
              <a:buSzPts val="1100"/>
              <a:buChar char="●"/>
            </a:pPr>
            <a:r>
              <a:rPr lang="en-US"/>
              <a:t>The important difference is that right now, we only have a run-off if the winner wins by less than 30%.  That’s crazy.  With RCV, you have to pass the 50% threshold to win!  That’s majority rule.  Can we all agree that that’s a basic principle of democracy?!</a:t>
            </a:r>
            <a:endParaRPr/>
          </a:p>
        </p:txBody>
      </p:sp>
      <p:sp>
        <p:nvSpPr>
          <p:cNvPr id="522" name="Google Shape;522;gf2d9e1665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p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Do the demo.  Have folks whip out their phones, or open a new tab on their computer and do it right now.  </a:t>
            </a:r>
            <a:endParaRPr/>
          </a:p>
          <a:p>
            <a:pPr indent="0" lvl="0" marL="0" rtl="0" algn="l">
              <a:lnSpc>
                <a:spcPct val="100000"/>
              </a:lnSpc>
              <a:spcBef>
                <a:spcPts val="0"/>
              </a:spcBef>
              <a:spcAft>
                <a:spcPts val="0"/>
              </a:spcAft>
              <a:buSzPts val="1400"/>
              <a:buNone/>
            </a:pPr>
            <a:r>
              <a:rPr lang="en-US"/>
              <a:t>(Presenter – do this yourself before your presentation, to get familiar with it).</a:t>
            </a:r>
            <a:endParaRPr/>
          </a:p>
        </p:txBody>
      </p:sp>
      <p:sp>
        <p:nvSpPr>
          <p:cNvPr id="531" name="Google Shape;531;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3" name="Google Shape;543;p2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b="1" lang="en-US">
                <a:solidFill>
                  <a:srgbClr val="000000"/>
                </a:solidFill>
                <a:latin typeface="Calibri"/>
                <a:ea typeface="Calibri"/>
                <a:cs typeface="Calibri"/>
                <a:sym typeface="Calibri"/>
              </a:rPr>
              <a:t>More Choices</a:t>
            </a:r>
            <a:endParaRPr>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rPr lang="en-US">
                <a:solidFill>
                  <a:srgbClr val="000000"/>
                </a:solidFill>
                <a:latin typeface="Calibri"/>
                <a:ea typeface="Calibri"/>
                <a:cs typeface="Calibri"/>
                <a:sym typeface="Calibri"/>
              </a:rPr>
              <a:t>Ranked choice voting allows more than two candidates to compete without fear of splitting the vote. You can vote for your favorite candidate without worrying that you’ll inadvertently help elect the candidate you like the least.</a:t>
            </a:r>
            <a:endParaRPr>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t/>
            </a:r>
            <a:endParaRPr>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rPr b="1" lang="en-US">
                <a:solidFill>
                  <a:srgbClr val="000000"/>
                </a:solidFill>
                <a:latin typeface="Calibri"/>
                <a:ea typeface="Calibri"/>
                <a:cs typeface="Calibri"/>
                <a:sym typeface="Calibri"/>
              </a:rPr>
              <a:t>Spoiler-free</a:t>
            </a:r>
            <a:endParaRPr>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rPr lang="en-US">
                <a:solidFill>
                  <a:srgbClr val="000000"/>
                </a:solidFill>
                <a:latin typeface="Calibri"/>
                <a:ea typeface="Calibri"/>
                <a:cs typeface="Calibri"/>
                <a:sym typeface="Calibri"/>
              </a:rPr>
              <a:t>A majority of Americans don’t feel represented by either of the major political parties. Ranked choice voting allows them to vote for the candidates who best represent their views - including independent and third-party candidates - without fear of wasting their vote or inadvertently helping elect the person they like least. And candidates of all viewpoints can legitimately compete without being criticized or pressured to drop out.</a:t>
            </a:r>
            <a:endParaRPr>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rPr i="1" lang="en-US">
                <a:solidFill>
                  <a:srgbClr val="000000"/>
                </a:solidFill>
                <a:latin typeface="Calibri"/>
                <a:ea typeface="Calibri"/>
                <a:cs typeface="Calibri"/>
                <a:sym typeface="Calibri"/>
              </a:rPr>
              <a:t>In Maine’s 2nd Congressional District, 8 percent of voters cast first choices for one of the two independents because they knew they could rank a second and third choice. And unlike many other key races across the country, neither of the independent candidates were pressured to drop out or criticized for acting as spoilers. </a:t>
            </a:r>
            <a:endParaRPr>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t/>
            </a:r>
            <a:endParaRPr>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rPr b="1" lang="en-US">
                <a:solidFill>
                  <a:srgbClr val="000000"/>
                </a:solidFill>
                <a:latin typeface="Calibri"/>
                <a:ea typeface="Calibri"/>
                <a:cs typeface="Calibri"/>
                <a:sym typeface="Calibri"/>
              </a:rPr>
              <a:t>Civil Campaigns </a:t>
            </a:r>
            <a:endParaRPr>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rPr lang="en-US">
                <a:solidFill>
                  <a:srgbClr val="000000"/>
                </a:solidFill>
                <a:latin typeface="Calibri"/>
                <a:ea typeface="Calibri"/>
                <a:cs typeface="Calibri"/>
                <a:sym typeface="Calibri"/>
              </a:rPr>
              <a:t>Ranked choice voting creates more issue-focused and civil campaigns. It gives candidates incentives to work together, or at least not criticize one another, in the hopes of earning a voter’s second or third choice, if not their first.</a:t>
            </a:r>
            <a:endParaRPr b="1">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t/>
            </a:r>
            <a:endParaRPr b="1">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rPr b="1" lang="en-US">
                <a:solidFill>
                  <a:srgbClr val="000000"/>
                </a:solidFill>
                <a:latin typeface="Calibri"/>
                <a:ea typeface="Calibri"/>
                <a:cs typeface="Calibri"/>
                <a:sym typeface="Calibri"/>
              </a:rPr>
              <a:t>Majority Winners</a:t>
            </a:r>
            <a:endParaRPr>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rPr lang="en-US">
                <a:solidFill>
                  <a:srgbClr val="000000"/>
                </a:solidFill>
                <a:latin typeface="Calibri"/>
                <a:ea typeface="Calibri"/>
                <a:cs typeface="Calibri"/>
                <a:sym typeface="Calibri"/>
              </a:rPr>
              <a:t>Ranked choice voting ensures candidates win elections with the broadest possible support. Avoiding scenarios in which a candidate wins with less than 50 percent of the votes legitimizes outcomes for voters and candidates. </a:t>
            </a:r>
            <a:endParaRPr>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rPr i="1" lang="en-US">
                <a:solidFill>
                  <a:srgbClr val="000000"/>
                </a:solidFill>
                <a:latin typeface="Calibri"/>
                <a:ea typeface="Calibri"/>
                <a:cs typeface="Calibri"/>
                <a:sym typeface="Calibri"/>
              </a:rPr>
              <a:t>More than 62 percent of Maine 2nd District voters surveyed in an exit poll said majority winners were important.</a:t>
            </a:r>
            <a:endParaRPr i="1">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t/>
            </a:r>
            <a:endParaRPr i="1">
              <a:latin typeface="Calibri"/>
              <a:ea typeface="Calibri"/>
              <a:cs typeface="Calibri"/>
              <a:sym typeface="Calibri"/>
            </a:endParaRPr>
          </a:p>
          <a:p>
            <a:pPr indent="0" lvl="0" marL="0" rtl="0" algn="l">
              <a:lnSpc>
                <a:spcPct val="100000"/>
              </a:lnSpc>
              <a:spcBef>
                <a:spcPts val="0"/>
              </a:spcBef>
              <a:spcAft>
                <a:spcPts val="0"/>
              </a:spcAft>
              <a:buClr>
                <a:srgbClr val="000000"/>
              </a:buClr>
              <a:buSzPts val="1100"/>
              <a:buFont typeface="Arial"/>
              <a:buNone/>
            </a:pPr>
            <a:r>
              <a:rPr i="1" lang="en-US">
                <a:latin typeface="Calibri"/>
                <a:ea typeface="Calibri"/>
                <a:cs typeface="Calibri"/>
                <a:sym typeface="Calibri"/>
              </a:rPr>
              <a:t>(Note:  we look to Maine for proof because they’ve used it statewide in a few elections now.  Also several cities:  Minneapolis, San Francisco, Oakland, Santa Fe).</a:t>
            </a:r>
            <a:endParaRPr i="1">
              <a:latin typeface="Calibri"/>
              <a:ea typeface="Calibri"/>
              <a:cs typeface="Calibri"/>
              <a:sym typeface="Calibri"/>
            </a:endParaRPr>
          </a:p>
        </p:txBody>
      </p:sp>
      <p:sp>
        <p:nvSpPr>
          <p:cNvPr id="544" name="Google Shape;544;p25: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1" name="Google Shape;551;p26: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i="1" lang="en-US"/>
              <a:t>Keep going for details on each one -- this is an introductory slide for the next 5.</a:t>
            </a:r>
            <a:endParaRPr i="1"/>
          </a:p>
        </p:txBody>
      </p:sp>
      <p:sp>
        <p:nvSpPr>
          <p:cNvPr id="552" name="Google Shape;552;p26: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9" name="Google Shape;559;p27: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t/>
            </a:r>
            <a:endParaRPr/>
          </a:p>
        </p:txBody>
      </p:sp>
      <p:sp>
        <p:nvSpPr>
          <p:cNvPr id="560" name="Google Shape;560;p27: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b44629e2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b44629e2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7" name="Google Shape;567;p28: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t/>
            </a:r>
            <a:endParaRPr/>
          </a:p>
        </p:txBody>
      </p:sp>
      <p:sp>
        <p:nvSpPr>
          <p:cNvPr id="568" name="Google Shape;568;p28: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5" name="Google Shape;575;p29: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t/>
            </a:r>
            <a:endParaRPr/>
          </a:p>
        </p:txBody>
      </p:sp>
      <p:sp>
        <p:nvSpPr>
          <p:cNvPr id="576" name="Google Shape;576;p29: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4" name="Google Shape;584;p3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t/>
            </a:r>
            <a:endParaRPr/>
          </a:p>
        </p:txBody>
      </p:sp>
      <p:sp>
        <p:nvSpPr>
          <p:cNvPr id="585" name="Google Shape;585;p3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2" name="Google Shape;592;p3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t/>
            </a:r>
            <a:endParaRPr/>
          </a:p>
        </p:txBody>
      </p:sp>
      <p:sp>
        <p:nvSpPr>
          <p:cNvPr id="593" name="Google Shape;593;p31: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p3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Notes for presenter:  </a:t>
            </a:r>
            <a:endParaRPr/>
          </a:p>
          <a:p>
            <a:pPr indent="-298450" lvl="0" marL="457200" rtl="0" algn="l">
              <a:lnSpc>
                <a:spcPct val="100000"/>
              </a:lnSpc>
              <a:spcBef>
                <a:spcPts val="0"/>
              </a:spcBef>
              <a:spcAft>
                <a:spcPts val="0"/>
              </a:spcAft>
              <a:buSzPts val="1100"/>
              <a:buChar char="●"/>
            </a:pPr>
            <a:r>
              <a:rPr lang="en-US"/>
              <a:t>Refer to FAQ document for answers to common questions.</a:t>
            </a:r>
            <a:endParaRPr/>
          </a:p>
          <a:p>
            <a:pPr indent="-298450" lvl="0" marL="457200" rtl="0" algn="l">
              <a:lnSpc>
                <a:spcPct val="100000"/>
              </a:lnSpc>
              <a:spcBef>
                <a:spcPts val="0"/>
              </a:spcBef>
              <a:spcAft>
                <a:spcPts val="0"/>
              </a:spcAft>
              <a:buSzPts val="1100"/>
              <a:buChar char="●"/>
            </a:pPr>
            <a:r>
              <a:rPr lang="en-US"/>
              <a:t>Do not get sucked in to a debate about RCV vs other alternative methods such as STAR, Score, or Approval voting.  Refer those questions to the team lead.  (Take the asker’s name and contact info and assure them that someone will get back to them).  We don’t want to have that debate in front of the whole group because it just gives air time to the opposition.  You can claim any reason that feels comfortable:  </a:t>
            </a:r>
            <a:endParaRPr/>
          </a:p>
          <a:p>
            <a:pPr indent="-298450" lvl="1" marL="914400" rtl="0" algn="l">
              <a:lnSpc>
                <a:spcPct val="100000"/>
              </a:lnSpc>
              <a:spcBef>
                <a:spcPts val="0"/>
              </a:spcBef>
              <a:spcAft>
                <a:spcPts val="0"/>
              </a:spcAft>
              <a:buSzPts val="1100"/>
              <a:buChar char="○"/>
            </a:pPr>
            <a:r>
              <a:rPr i="1" lang="en-US"/>
              <a:t>no time for that deep discussion now, but we’d love to talk with you in more detail 1:1; </a:t>
            </a:r>
            <a:endParaRPr i="1"/>
          </a:p>
          <a:p>
            <a:pPr indent="-298450" lvl="1" marL="914400" rtl="0" algn="l">
              <a:lnSpc>
                <a:spcPct val="100000"/>
              </a:lnSpc>
              <a:spcBef>
                <a:spcPts val="0"/>
              </a:spcBef>
              <a:spcAft>
                <a:spcPts val="0"/>
              </a:spcAft>
              <a:buSzPts val="1100"/>
              <a:buChar char="○"/>
            </a:pPr>
            <a:r>
              <a:rPr i="1" lang="en-US"/>
              <a:t>I’m new at this myself and I’m not sure of those comparisons; let me put you in touch with our Outreach Leader.</a:t>
            </a:r>
            <a:endParaRPr i="1"/>
          </a:p>
          <a:p>
            <a:pPr indent="-298450" lvl="0" marL="457200" rtl="0" algn="l">
              <a:lnSpc>
                <a:spcPct val="100000"/>
              </a:lnSpc>
              <a:spcBef>
                <a:spcPts val="0"/>
              </a:spcBef>
              <a:spcAft>
                <a:spcPts val="0"/>
              </a:spcAft>
              <a:buSzPts val="1100"/>
              <a:buChar char="●"/>
            </a:pPr>
            <a:r>
              <a:rPr lang="en-US"/>
              <a:t>If you don’t know the answer to something, say so honestly; dont fudge an answer..  </a:t>
            </a:r>
            <a:r>
              <a:rPr i="1" lang="en-US"/>
              <a:t>Ha, you got me on that one!  Let me get your contact info and get back to you.</a:t>
            </a:r>
            <a:endParaRPr i="1"/>
          </a:p>
          <a:p>
            <a:pPr indent="0" lvl="0" marL="0" rtl="0" algn="l">
              <a:lnSpc>
                <a:spcPct val="100000"/>
              </a:lnSpc>
              <a:spcBef>
                <a:spcPts val="0"/>
              </a:spcBef>
              <a:spcAft>
                <a:spcPts val="0"/>
              </a:spcAft>
              <a:buSzPts val="1400"/>
              <a:buNone/>
            </a:pPr>
            <a:r>
              <a:t/>
            </a:r>
            <a:endParaRPr/>
          </a:p>
        </p:txBody>
      </p:sp>
      <p:sp>
        <p:nvSpPr>
          <p:cNvPr id="600" name="Google Shape;600;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6" name="Google Shape;606;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US" sz="1200"/>
              <a:t>As a supporter, you’ll have the opportunity to opt in or out re receiving updates.  If you agree RCV is a good idea but you really don’t want to “join” anything, you can opt out of being involved and it’s really just like signing a petition.</a:t>
            </a:r>
            <a:endParaRPr sz="1200"/>
          </a:p>
          <a:p>
            <a:pPr indent="0" lvl="0" marL="0" rtl="0" algn="l">
              <a:lnSpc>
                <a:spcPct val="100000"/>
              </a:lnSpc>
              <a:spcBef>
                <a:spcPts val="0"/>
              </a:spcBef>
              <a:spcAft>
                <a:spcPts val="0"/>
              </a:spcAft>
              <a:buNone/>
            </a:pPr>
            <a:r>
              <a:t/>
            </a:r>
            <a:endParaRPr sz="12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p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3" name="Google Shape;613;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rPr lang="en-US"/>
              <a:t>Website is easier for us -- no extra data entry; but paper sign-up is fine if they prefer or don’t have online access right now.  Bottom line -- we want them to sign up RIGHT NOW if they’re willing.</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0" name="Google Shape;620;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rPr lang="en-US" sz="1200"/>
              <a:t>This image will be updated -- it should include an option for becoming a supporter or a volunteer.</a:t>
            </a:r>
            <a:endParaRPr sz="12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0" name="Google Shape;630;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b="0" i="0" lang="en-US" sz="1100" u="none" strike="noStrike">
                <a:solidFill>
                  <a:schemeClr val="lt1"/>
                </a:solidFill>
                <a:latin typeface="Arial"/>
                <a:ea typeface="Arial"/>
                <a:cs typeface="Arial"/>
                <a:sym typeface="Arial"/>
              </a:rPr>
              <a:t>gives permission for us to publicize their name as an endorser on our website and materials</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It’s good to present as a team, preferably with gender and racial diversity, if possible.</a:t>
            </a:r>
            <a:endParaRPr/>
          </a:p>
        </p:txBody>
      </p:sp>
      <p:sp>
        <p:nvSpPr>
          <p:cNvPr id="290" name="Google Shape;29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p3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9" name="Google Shape;649;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7" name="Google Shape;657;p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8" name="Google Shape;658;p4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1" name="Google Shape;811;p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12" name="Google Shape;812;p4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4" name="Google Shape;964;p4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65" name="Google Shape;965;p4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3" name="Google Shape;973;p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US" sz="1200">
                <a:solidFill>
                  <a:schemeClr val="dk1"/>
                </a:solidFill>
                <a:latin typeface="Calibri"/>
                <a:ea typeface="Calibri"/>
                <a:cs typeface="Calibri"/>
                <a:sym typeface="Calibri"/>
              </a:rPr>
              <a:t>Ranked choice voting is used by every voter in Australia, Ireland, New Zealand, Malta, Northern Ireland, and Scotland, often with the multi-winner, proportional form of it (“single transferable vote”).</a:t>
            </a:r>
            <a:endParaRPr/>
          </a:p>
          <a:p>
            <a:pPr indent="0" lvl="0" marL="0" rtl="0" algn="l">
              <a:lnSpc>
                <a:spcPct val="100000"/>
              </a:lnSpc>
              <a:spcBef>
                <a:spcPts val="0"/>
              </a:spcBef>
              <a:spcAft>
                <a:spcPts val="0"/>
              </a:spcAft>
              <a:buSzPts val="1400"/>
              <a:buNone/>
            </a:pPr>
            <a:r>
              <a:t/>
            </a:r>
            <a:endParaRPr/>
          </a:p>
        </p:txBody>
      </p:sp>
      <p:sp>
        <p:nvSpPr>
          <p:cNvPr id="974" name="Google Shape;974;p4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0" name="Google Shape;990;p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US" sz="1200" u="none" strike="noStrike">
                <a:solidFill>
                  <a:schemeClr val="dk1"/>
                </a:solidFill>
                <a:latin typeface="Calibri"/>
                <a:ea typeface="Calibri"/>
                <a:cs typeface="Calibri"/>
                <a:sym typeface="Calibri"/>
              </a:rPr>
              <a:t>If a candidate receives more than half of the first choices, they win, just like any other election.</a:t>
            </a:r>
            <a:endParaRPr b="0"/>
          </a:p>
          <a:p>
            <a:pPr indent="0" lvl="0" marL="0" rtl="0" algn="l">
              <a:lnSpc>
                <a:spcPct val="100000"/>
              </a:lnSpc>
              <a:spcBef>
                <a:spcPts val="0"/>
              </a:spcBef>
              <a:spcAft>
                <a:spcPts val="0"/>
              </a:spcAft>
              <a:buSzPts val="1400"/>
              <a:buNone/>
            </a:pPr>
            <a:r>
              <a:t/>
            </a:r>
            <a:endParaRPr/>
          </a:p>
        </p:txBody>
      </p:sp>
      <p:sp>
        <p:nvSpPr>
          <p:cNvPr id="991" name="Google Shape;991;p4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8" name="Google Shape;998;p4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US" sz="1200" u="none" strike="noStrike">
                <a:solidFill>
                  <a:schemeClr val="dk1"/>
                </a:solidFill>
                <a:latin typeface="Calibri"/>
                <a:ea typeface="Calibri"/>
                <a:cs typeface="Calibri"/>
                <a:sym typeface="Calibri"/>
              </a:rPr>
              <a:t>If not, the candidate with the fewest votes is eliminated, and voters who picked that candidate as ‘number 1’ will have their votes count for their next choice.</a:t>
            </a:r>
            <a:endParaRPr/>
          </a:p>
        </p:txBody>
      </p:sp>
      <p:sp>
        <p:nvSpPr>
          <p:cNvPr id="999" name="Google Shape;999;p4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6" name="Google Shape;1006;p4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0" i="0" lang="en-US" sz="1200" u="none" strike="noStrike">
                <a:solidFill>
                  <a:schemeClr val="dk1"/>
                </a:solidFill>
                <a:latin typeface="Calibri"/>
                <a:ea typeface="Calibri"/>
                <a:cs typeface="Calibri"/>
                <a:sym typeface="Calibri"/>
              </a:rPr>
              <a:t>This process continues until a candidate wins with more than half of the votes.</a:t>
            </a:r>
            <a:endParaRPr/>
          </a:p>
        </p:txBody>
      </p:sp>
      <p:sp>
        <p:nvSpPr>
          <p:cNvPr id="1007" name="Google Shape;1007;p4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5" name="Google Shape;315;p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Introduce our organization.</a:t>
            </a:r>
            <a:endParaRPr/>
          </a:p>
        </p:txBody>
      </p:sp>
      <p:sp>
        <p:nvSpPr>
          <p:cNvPr id="316" name="Google Shape;316;p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p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Click to add speaker notes. </a:t>
            </a:r>
            <a:endParaRPr/>
          </a:p>
        </p:txBody>
      </p:sp>
      <p:sp>
        <p:nvSpPr>
          <p:cNvPr id="324" name="Google Shape;324;p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48"/>
          <p:cNvSpPr txBox="1"/>
          <p:nvPr>
            <p:ph idx="12" type="sldNum"/>
          </p:nvPr>
        </p:nvSpPr>
        <p:spPr>
          <a:xfrm>
            <a:off x="214086" y="4734989"/>
            <a:ext cx="517434"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full-color">
  <p:cSld name="3_full-color">
    <p:bg>
      <p:bgPr>
        <a:solidFill>
          <a:srgbClr val="2A778A"/>
        </a:solidFill>
      </p:bgPr>
    </p:bg>
    <p:spTree>
      <p:nvGrpSpPr>
        <p:cNvPr id="39" name="Shape 39"/>
        <p:cNvGrpSpPr/>
        <p:nvPr/>
      </p:nvGrpSpPr>
      <p:grpSpPr>
        <a:xfrm>
          <a:off x="0" y="0"/>
          <a:ext cx="0" cy="0"/>
          <a:chOff x="0" y="0"/>
          <a:chExt cx="0" cy="0"/>
        </a:xfrm>
      </p:grpSpPr>
      <p:sp>
        <p:nvSpPr>
          <p:cNvPr id="40" name="Google Shape;40;p77"/>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1" type="title">
  <p:cSld name="TITLE">
    <p:spTree>
      <p:nvGrpSpPr>
        <p:cNvPr id="41" name="Shape 41"/>
        <p:cNvGrpSpPr/>
        <p:nvPr/>
      </p:nvGrpSpPr>
      <p:grpSpPr>
        <a:xfrm>
          <a:off x="0" y="0"/>
          <a:ext cx="0" cy="0"/>
          <a:chOff x="0" y="0"/>
          <a:chExt cx="0" cy="0"/>
        </a:xfrm>
      </p:grpSpPr>
      <p:sp>
        <p:nvSpPr>
          <p:cNvPr id="42" name="Google Shape;42;p80"/>
          <p:cNvSpPr txBox="1"/>
          <p:nvPr>
            <p:ph type="ctrTitle"/>
          </p:nvPr>
        </p:nvSpPr>
        <p:spPr>
          <a:xfrm>
            <a:off x="222832" y="330524"/>
            <a:ext cx="4027868" cy="1634753"/>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chemeClr val="dk2"/>
              </a:buClr>
              <a:buSzPts val="4800"/>
              <a:buFont typeface="Proxima Nova"/>
              <a:buNone/>
              <a:defRPr b="0" i="0" sz="3600">
                <a:latin typeface="Proxima Nova"/>
                <a:ea typeface="Proxima Nova"/>
                <a:cs typeface="Proxima Nova"/>
                <a:sym typeface="Proxima Nov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80"/>
          <p:cNvSpPr txBox="1"/>
          <p:nvPr>
            <p:ph idx="1" type="subTitle"/>
          </p:nvPr>
        </p:nvSpPr>
        <p:spPr>
          <a:xfrm>
            <a:off x="533165" y="2142415"/>
            <a:ext cx="4027868" cy="389401"/>
          </a:xfrm>
          <a:prstGeom prst="rect">
            <a:avLst/>
          </a:prstGeom>
          <a:noFill/>
          <a:ln>
            <a:noFill/>
          </a:ln>
        </p:spPr>
        <p:txBody>
          <a:bodyPr anchorCtr="0" anchor="t" bIns="45700" lIns="91425" spcFirstLastPara="1" rIns="91425" wrap="square" tIns="45700">
            <a:noAutofit/>
          </a:bodyPr>
          <a:lstStyle>
            <a:lvl1pPr lvl="0" algn="l">
              <a:lnSpc>
                <a:spcPct val="90000"/>
              </a:lnSpc>
              <a:spcBef>
                <a:spcPts val="750"/>
              </a:spcBef>
              <a:spcAft>
                <a:spcPts val="0"/>
              </a:spcAft>
              <a:buSzPts val="2400"/>
              <a:buNone/>
              <a:defRPr b="0" i="0" sz="1800">
                <a:latin typeface="Proxima Nova"/>
                <a:ea typeface="Proxima Nova"/>
                <a:cs typeface="Proxima Nova"/>
                <a:sym typeface="Proxima Nova"/>
              </a:defRPr>
            </a:lvl1pPr>
            <a:lvl2pPr lvl="1" algn="ctr">
              <a:lnSpc>
                <a:spcPct val="90000"/>
              </a:lnSpc>
              <a:spcBef>
                <a:spcPts val="375"/>
              </a:spcBef>
              <a:spcAft>
                <a:spcPts val="0"/>
              </a:spcAft>
              <a:buSzPts val="2000"/>
              <a:buNone/>
              <a:defRPr sz="1500"/>
            </a:lvl2pPr>
            <a:lvl3pPr lvl="2" algn="ctr">
              <a:lnSpc>
                <a:spcPct val="90000"/>
              </a:lnSpc>
              <a:spcBef>
                <a:spcPts val="375"/>
              </a:spcBef>
              <a:spcAft>
                <a:spcPts val="0"/>
              </a:spcAft>
              <a:buSzPts val="1800"/>
              <a:buNone/>
              <a:defRPr sz="1350"/>
            </a:lvl3pPr>
            <a:lvl4pPr lvl="3" algn="ctr">
              <a:lnSpc>
                <a:spcPct val="90000"/>
              </a:lnSpc>
              <a:spcBef>
                <a:spcPts val="375"/>
              </a:spcBef>
              <a:spcAft>
                <a:spcPts val="0"/>
              </a:spcAft>
              <a:buSzPts val="1600"/>
              <a:buNone/>
              <a:defRPr sz="1200"/>
            </a:lvl4pPr>
            <a:lvl5pPr lvl="4" algn="ctr">
              <a:lnSpc>
                <a:spcPct val="90000"/>
              </a:lnSpc>
              <a:spcBef>
                <a:spcPts val="375"/>
              </a:spcBef>
              <a:spcAft>
                <a:spcPts val="0"/>
              </a:spcAft>
              <a:buSzPts val="1600"/>
              <a:buNone/>
              <a:defRPr sz="1200"/>
            </a:lvl5pPr>
            <a:lvl6pPr lvl="5" algn="ctr">
              <a:lnSpc>
                <a:spcPct val="90000"/>
              </a:lnSpc>
              <a:spcBef>
                <a:spcPts val="375"/>
              </a:spcBef>
              <a:spcAft>
                <a:spcPts val="0"/>
              </a:spcAft>
              <a:buClr>
                <a:schemeClr val="dk1"/>
              </a:buClr>
              <a:buSzPts val="1600"/>
              <a:buNone/>
              <a:defRPr sz="1200"/>
            </a:lvl6pPr>
            <a:lvl7pPr lvl="6" algn="ctr">
              <a:lnSpc>
                <a:spcPct val="90000"/>
              </a:lnSpc>
              <a:spcBef>
                <a:spcPts val="375"/>
              </a:spcBef>
              <a:spcAft>
                <a:spcPts val="0"/>
              </a:spcAft>
              <a:buClr>
                <a:schemeClr val="dk1"/>
              </a:buClr>
              <a:buSzPts val="1600"/>
              <a:buNone/>
              <a:defRPr sz="1200"/>
            </a:lvl7pPr>
            <a:lvl8pPr lvl="7" algn="ctr">
              <a:lnSpc>
                <a:spcPct val="90000"/>
              </a:lnSpc>
              <a:spcBef>
                <a:spcPts val="375"/>
              </a:spcBef>
              <a:spcAft>
                <a:spcPts val="0"/>
              </a:spcAft>
              <a:buClr>
                <a:schemeClr val="dk1"/>
              </a:buClr>
              <a:buSzPts val="1600"/>
              <a:buNone/>
              <a:defRPr sz="1200"/>
            </a:lvl8pPr>
            <a:lvl9pPr lvl="8" algn="ctr">
              <a:lnSpc>
                <a:spcPct val="90000"/>
              </a:lnSpc>
              <a:spcBef>
                <a:spcPts val="375"/>
              </a:spcBef>
              <a:spcAft>
                <a:spcPts val="0"/>
              </a:spcAft>
              <a:buClr>
                <a:schemeClr val="dk1"/>
              </a:buClr>
              <a:buSzPts val="1600"/>
              <a:buNone/>
              <a:defRPr sz="1200"/>
            </a:lvl9pPr>
          </a:lstStyle>
          <a:p/>
        </p:txBody>
      </p:sp>
      <p:sp>
        <p:nvSpPr>
          <p:cNvPr id="44" name="Google Shape;44;p80"/>
          <p:cNvSpPr/>
          <p:nvPr/>
        </p:nvSpPr>
        <p:spPr>
          <a:xfrm>
            <a:off x="5116132" y="0"/>
            <a:ext cx="4027868" cy="5143500"/>
          </a:xfrm>
          <a:prstGeom prst="rect">
            <a:avLst/>
          </a:prstGeom>
          <a:solidFill>
            <a:schemeClr val="accent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chemeClr val="lt1"/>
              </a:solidFill>
              <a:latin typeface="Arial"/>
              <a:ea typeface="Arial"/>
              <a:cs typeface="Arial"/>
              <a:sym typeface="Arial"/>
            </a:endParaRPr>
          </a:p>
        </p:txBody>
      </p:sp>
      <p:pic>
        <p:nvPicPr>
          <p:cNvPr descr="A picture containing text&#10;&#10;Description automatically generated" id="45" name="Google Shape;45;p80"/>
          <p:cNvPicPr preferRelativeResize="0"/>
          <p:nvPr/>
        </p:nvPicPr>
        <p:blipFill rotWithShape="1">
          <a:blip r:embed="rId2">
            <a:alphaModFix/>
          </a:blip>
          <a:srcRect b="0" l="0" r="0" t="0"/>
          <a:stretch/>
        </p:blipFill>
        <p:spPr>
          <a:xfrm>
            <a:off x="4561033" y="0"/>
            <a:ext cx="4603750" cy="51435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color">
  <p:cSld name="full-color">
    <p:bg>
      <p:bgPr>
        <a:solidFill>
          <a:srgbClr val="553184"/>
        </a:solidFill>
      </p:bgPr>
    </p:bg>
    <p:spTree>
      <p:nvGrpSpPr>
        <p:cNvPr id="46" name="Shape 46"/>
        <p:cNvGrpSpPr/>
        <p:nvPr/>
      </p:nvGrpSpPr>
      <p:grpSpPr>
        <a:xfrm>
          <a:off x="0" y="0"/>
          <a:ext cx="0" cy="0"/>
          <a:chOff x="0" y="0"/>
          <a:chExt cx="0" cy="0"/>
        </a:xfrm>
      </p:grpSpPr>
      <p:sp>
        <p:nvSpPr>
          <p:cNvPr id="47" name="Google Shape;47;p70"/>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full-color">
  <p:cSld name="1_full-color">
    <p:bg>
      <p:bgPr>
        <a:solidFill>
          <a:schemeClr val="lt2"/>
        </a:solidFill>
      </p:bgPr>
    </p:bg>
    <p:spTree>
      <p:nvGrpSpPr>
        <p:cNvPr id="48" name="Shape 48"/>
        <p:cNvGrpSpPr/>
        <p:nvPr/>
      </p:nvGrpSpPr>
      <p:grpSpPr>
        <a:xfrm>
          <a:off x="0" y="0"/>
          <a:ext cx="0" cy="0"/>
          <a:chOff x="0" y="0"/>
          <a:chExt cx="0" cy="0"/>
        </a:xfrm>
      </p:grpSpPr>
      <p:sp>
        <p:nvSpPr>
          <p:cNvPr id="49" name="Google Shape;49;p81"/>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color-LEFT">
  <p:cSld name="half-color-LEFT">
    <p:spTree>
      <p:nvGrpSpPr>
        <p:cNvPr id="50" name="Shape 50"/>
        <p:cNvGrpSpPr/>
        <p:nvPr/>
      </p:nvGrpSpPr>
      <p:grpSpPr>
        <a:xfrm>
          <a:off x="0" y="0"/>
          <a:ext cx="0" cy="0"/>
          <a:chOff x="0" y="0"/>
          <a:chExt cx="0" cy="0"/>
        </a:xfrm>
      </p:grpSpPr>
      <p:sp>
        <p:nvSpPr>
          <p:cNvPr id="51" name="Google Shape;51;p63"/>
          <p:cNvSpPr/>
          <p:nvPr/>
        </p:nvSpPr>
        <p:spPr>
          <a:xfrm>
            <a:off x="0" y="0"/>
            <a:ext cx="5066730" cy="4657298"/>
          </a:xfrm>
          <a:prstGeom prst="rect">
            <a:avLst/>
          </a:prstGeom>
          <a:solidFill>
            <a:srgbClr val="553184"/>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
        <p:nvSpPr>
          <p:cNvPr id="52" name="Google Shape;52;p63"/>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half-color-LEFT">
  <p:cSld name="1_half-color-LEFT">
    <p:bg>
      <p:bgPr>
        <a:solidFill>
          <a:schemeClr val="lt2"/>
        </a:solidFill>
      </p:bgPr>
    </p:bg>
    <p:spTree>
      <p:nvGrpSpPr>
        <p:cNvPr id="53" name="Shape 53"/>
        <p:cNvGrpSpPr/>
        <p:nvPr/>
      </p:nvGrpSpPr>
      <p:grpSpPr>
        <a:xfrm>
          <a:off x="0" y="0"/>
          <a:ext cx="0" cy="0"/>
          <a:chOff x="0" y="0"/>
          <a:chExt cx="0" cy="0"/>
        </a:xfrm>
      </p:grpSpPr>
      <p:sp>
        <p:nvSpPr>
          <p:cNvPr id="54" name="Google Shape;54;p82"/>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55" name="Google Shape;55;p82"/>
          <p:cNvSpPr/>
          <p:nvPr/>
        </p:nvSpPr>
        <p:spPr>
          <a:xfrm>
            <a:off x="4063622" y="1"/>
            <a:ext cx="506673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half-color-LEFT">
  <p:cSld name="2_half-color-LEFT">
    <p:bg>
      <p:bgPr>
        <a:solidFill>
          <a:srgbClr val="18B3CC"/>
        </a:solidFill>
      </p:bgPr>
    </p:bg>
    <p:spTree>
      <p:nvGrpSpPr>
        <p:cNvPr id="56" name="Shape 56"/>
        <p:cNvGrpSpPr/>
        <p:nvPr/>
      </p:nvGrpSpPr>
      <p:grpSpPr>
        <a:xfrm>
          <a:off x="0" y="0"/>
          <a:ext cx="0" cy="0"/>
          <a:chOff x="0" y="0"/>
          <a:chExt cx="0" cy="0"/>
        </a:xfrm>
      </p:grpSpPr>
      <p:sp>
        <p:nvSpPr>
          <p:cNvPr id="57" name="Google Shape;57;p58"/>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58" name="Google Shape;58;p58"/>
          <p:cNvSpPr/>
          <p:nvPr/>
        </p:nvSpPr>
        <p:spPr>
          <a:xfrm>
            <a:off x="4063622" y="1"/>
            <a:ext cx="506673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half-color-LEFT">
  <p:cSld name="3_half-color-LEFT">
    <p:bg>
      <p:bgPr>
        <a:solidFill>
          <a:srgbClr val="2A778A"/>
        </a:solidFill>
      </p:bgPr>
    </p:bg>
    <p:spTree>
      <p:nvGrpSpPr>
        <p:cNvPr id="59" name="Shape 59"/>
        <p:cNvGrpSpPr/>
        <p:nvPr/>
      </p:nvGrpSpPr>
      <p:grpSpPr>
        <a:xfrm>
          <a:off x="0" y="0"/>
          <a:ext cx="0" cy="0"/>
          <a:chOff x="0" y="0"/>
          <a:chExt cx="0" cy="0"/>
        </a:xfrm>
      </p:grpSpPr>
      <p:sp>
        <p:nvSpPr>
          <p:cNvPr id="60" name="Google Shape;60;p83"/>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61" name="Google Shape;61;p83"/>
          <p:cNvSpPr/>
          <p:nvPr/>
        </p:nvSpPr>
        <p:spPr>
          <a:xfrm>
            <a:off x="4063622" y="1"/>
            <a:ext cx="506673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half-color-RIGHT">
  <p:cSld name="1_half-color-RIGHT">
    <p:bg>
      <p:bgPr>
        <a:solidFill>
          <a:srgbClr val="BC97C6"/>
        </a:solidFill>
      </p:bgPr>
    </p:bg>
    <p:spTree>
      <p:nvGrpSpPr>
        <p:cNvPr id="62" name="Shape 62"/>
        <p:cNvGrpSpPr/>
        <p:nvPr/>
      </p:nvGrpSpPr>
      <p:grpSpPr>
        <a:xfrm>
          <a:off x="0" y="0"/>
          <a:ext cx="0" cy="0"/>
          <a:chOff x="0" y="0"/>
          <a:chExt cx="0" cy="0"/>
        </a:xfrm>
      </p:grpSpPr>
      <p:sp>
        <p:nvSpPr>
          <p:cNvPr id="63" name="Google Shape;63;p84"/>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64" name="Google Shape;64;p84"/>
          <p:cNvSpPr/>
          <p:nvPr/>
        </p:nvSpPr>
        <p:spPr>
          <a:xfrm>
            <a:off x="2764" y="1"/>
            <a:ext cx="4558351"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half-color-RIGHT">
  <p:cSld name="2_half-color-RIGHT">
    <p:bg>
      <p:bgPr>
        <a:solidFill>
          <a:srgbClr val="18B3CC"/>
        </a:solidFill>
      </p:bgPr>
    </p:bg>
    <p:spTree>
      <p:nvGrpSpPr>
        <p:cNvPr id="65" name="Shape 65"/>
        <p:cNvGrpSpPr/>
        <p:nvPr/>
      </p:nvGrpSpPr>
      <p:grpSpPr>
        <a:xfrm>
          <a:off x="0" y="0"/>
          <a:ext cx="0" cy="0"/>
          <a:chOff x="0" y="0"/>
          <a:chExt cx="0" cy="0"/>
        </a:xfrm>
      </p:grpSpPr>
      <p:sp>
        <p:nvSpPr>
          <p:cNvPr id="66" name="Google Shape;66;p85"/>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67" name="Google Shape;67;p85"/>
          <p:cNvSpPr/>
          <p:nvPr/>
        </p:nvSpPr>
        <p:spPr>
          <a:xfrm>
            <a:off x="2764" y="1"/>
            <a:ext cx="4558351"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_1">
    <p:spTree>
      <p:nvGrpSpPr>
        <p:cNvPr id="13" name="Shape 13"/>
        <p:cNvGrpSpPr/>
        <p:nvPr/>
      </p:nvGrpSpPr>
      <p:grpSpPr>
        <a:xfrm>
          <a:off x="0" y="0"/>
          <a:ext cx="0" cy="0"/>
          <a:chOff x="0" y="0"/>
          <a:chExt cx="0" cy="0"/>
        </a:xfrm>
      </p:grpSpPr>
      <p:sp>
        <p:nvSpPr>
          <p:cNvPr id="14" name="Google Shape;14;gb44629e270_0_6"/>
          <p:cNvSpPr txBox="1"/>
          <p:nvPr>
            <p:ph idx="12" type="sldNum"/>
          </p:nvPr>
        </p:nvSpPr>
        <p:spPr>
          <a:xfrm>
            <a:off x="214086" y="4734989"/>
            <a:ext cx="517500" cy="273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half-color-RIGHT">
  <p:cSld name="3_half-color-RIGHT">
    <p:bg>
      <p:bgPr>
        <a:solidFill>
          <a:srgbClr val="2A778A"/>
        </a:solidFill>
      </p:bgPr>
    </p:bg>
    <p:spTree>
      <p:nvGrpSpPr>
        <p:cNvPr id="68" name="Shape 68"/>
        <p:cNvGrpSpPr/>
        <p:nvPr/>
      </p:nvGrpSpPr>
      <p:grpSpPr>
        <a:xfrm>
          <a:off x="0" y="0"/>
          <a:ext cx="0" cy="0"/>
          <a:chOff x="0" y="0"/>
          <a:chExt cx="0" cy="0"/>
        </a:xfrm>
      </p:grpSpPr>
      <p:sp>
        <p:nvSpPr>
          <p:cNvPr id="69" name="Google Shape;69;p86"/>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70" name="Google Shape;70;p86"/>
          <p:cNvSpPr/>
          <p:nvPr/>
        </p:nvSpPr>
        <p:spPr>
          <a:xfrm>
            <a:off x="2764" y="1"/>
            <a:ext cx="4558351"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color RIGHT">
  <p:cSld name="2/3 color RIGHT">
    <p:bg>
      <p:bgPr>
        <a:solidFill>
          <a:schemeClr val="dk2"/>
        </a:solidFill>
      </p:bgPr>
    </p:bg>
    <p:spTree>
      <p:nvGrpSpPr>
        <p:cNvPr id="71" name="Shape 71"/>
        <p:cNvGrpSpPr/>
        <p:nvPr/>
      </p:nvGrpSpPr>
      <p:grpSpPr>
        <a:xfrm>
          <a:off x="0" y="0"/>
          <a:ext cx="0" cy="0"/>
          <a:chOff x="0" y="0"/>
          <a:chExt cx="0" cy="0"/>
        </a:xfrm>
      </p:grpSpPr>
      <p:sp>
        <p:nvSpPr>
          <p:cNvPr id="72" name="Google Shape;72;p87"/>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73" name="Google Shape;73;p87"/>
          <p:cNvSpPr/>
          <p:nvPr/>
        </p:nvSpPr>
        <p:spPr>
          <a:xfrm>
            <a:off x="2765" y="1"/>
            <a:ext cx="3211284"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2/3 color RIGHT">
  <p:cSld name="1_2/3 color RIGHT">
    <p:bg>
      <p:bgPr>
        <a:solidFill>
          <a:srgbClr val="BC97C6"/>
        </a:solidFill>
      </p:bgPr>
    </p:bg>
    <p:spTree>
      <p:nvGrpSpPr>
        <p:cNvPr id="74" name="Shape 74"/>
        <p:cNvGrpSpPr/>
        <p:nvPr/>
      </p:nvGrpSpPr>
      <p:grpSpPr>
        <a:xfrm>
          <a:off x="0" y="0"/>
          <a:ext cx="0" cy="0"/>
          <a:chOff x="0" y="0"/>
          <a:chExt cx="0" cy="0"/>
        </a:xfrm>
      </p:grpSpPr>
      <p:sp>
        <p:nvSpPr>
          <p:cNvPr id="75" name="Google Shape;75;p88"/>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76" name="Google Shape;76;p88"/>
          <p:cNvSpPr/>
          <p:nvPr/>
        </p:nvSpPr>
        <p:spPr>
          <a:xfrm>
            <a:off x="2765" y="1"/>
            <a:ext cx="3211284"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2/3 color RIGHT">
  <p:cSld name="2_2/3 color RIGHT">
    <p:bg>
      <p:bgPr>
        <a:solidFill>
          <a:srgbClr val="00B0F0"/>
        </a:solidFill>
      </p:bgPr>
    </p:bg>
    <p:spTree>
      <p:nvGrpSpPr>
        <p:cNvPr id="77" name="Shape 77"/>
        <p:cNvGrpSpPr/>
        <p:nvPr/>
      </p:nvGrpSpPr>
      <p:grpSpPr>
        <a:xfrm>
          <a:off x="0" y="0"/>
          <a:ext cx="0" cy="0"/>
          <a:chOff x="0" y="0"/>
          <a:chExt cx="0" cy="0"/>
        </a:xfrm>
      </p:grpSpPr>
      <p:sp>
        <p:nvSpPr>
          <p:cNvPr id="78" name="Google Shape;78;p89"/>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79" name="Google Shape;79;p89"/>
          <p:cNvSpPr/>
          <p:nvPr/>
        </p:nvSpPr>
        <p:spPr>
          <a:xfrm>
            <a:off x="2765" y="1"/>
            <a:ext cx="3211284"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2/3 color RIGHT">
  <p:cSld name="3_2/3 color RIGHT">
    <p:bg>
      <p:bgPr>
        <a:solidFill>
          <a:srgbClr val="2A778A"/>
        </a:solidFill>
      </p:bgPr>
    </p:bg>
    <p:spTree>
      <p:nvGrpSpPr>
        <p:cNvPr id="80" name="Shape 80"/>
        <p:cNvGrpSpPr/>
        <p:nvPr/>
      </p:nvGrpSpPr>
      <p:grpSpPr>
        <a:xfrm>
          <a:off x="0" y="0"/>
          <a:ext cx="0" cy="0"/>
          <a:chOff x="0" y="0"/>
          <a:chExt cx="0" cy="0"/>
        </a:xfrm>
      </p:grpSpPr>
      <p:sp>
        <p:nvSpPr>
          <p:cNvPr id="81" name="Google Shape;81;p52"/>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82" name="Google Shape;82;p52"/>
          <p:cNvSpPr/>
          <p:nvPr/>
        </p:nvSpPr>
        <p:spPr>
          <a:xfrm>
            <a:off x="2765" y="1"/>
            <a:ext cx="3211284"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color LEFT">
  <p:cSld name="2/3 color LEFT">
    <p:bg>
      <p:bgPr>
        <a:solidFill>
          <a:schemeClr val="dk2"/>
        </a:solidFill>
      </p:bgPr>
    </p:bg>
    <p:spTree>
      <p:nvGrpSpPr>
        <p:cNvPr id="83" name="Shape 83"/>
        <p:cNvGrpSpPr/>
        <p:nvPr/>
      </p:nvGrpSpPr>
      <p:grpSpPr>
        <a:xfrm>
          <a:off x="0" y="0"/>
          <a:ext cx="0" cy="0"/>
          <a:chOff x="0" y="0"/>
          <a:chExt cx="0" cy="0"/>
        </a:xfrm>
      </p:grpSpPr>
      <p:sp>
        <p:nvSpPr>
          <p:cNvPr id="84" name="Google Shape;84;p78"/>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85" name="Google Shape;85;p78"/>
          <p:cNvSpPr/>
          <p:nvPr/>
        </p:nvSpPr>
        <p:spPr>
          <a:xfrm>
            <a:off x="5932716" y="1"/>
            <a:ext cx="3211284"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2/3 color LEFT">
  <p:cSld name="1_2/3 color LEFT">
    <p:bg>
      <p:bgPr>
        <a:solidFill>
          <a:srgbClr val="BC97C6"/>
        </a:solidFill>
      </p:bgPr>
    </p:bg>
    <p:spTree>
      <p:nvGrpSpPr>
        <p:cNvPr id="86" name="Shape 86"/>
        <p:cNvGrpSpPr/>
        <p:nvPr/>
      </p:nvGrpSpPr>
      <p:grpSpPr>
        <a:xfrm>
          <a:off x="0" y="0"/>
          <a:ext cx="0" cy="0"/>
          <a:chOff x="0" y="0"/>
          <a:chExt cx="0" cy="0"/>
        </a:xfrm>
      </p:grpSpPr>
      <p:sp>
        <p:nvSpPr>
          <p:cNvPr id="87" name="Google Shape;87;p90"/>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88" name="Google Shape;88;p90"/>
          <p:cNvSpPr/>
          <p:nvPr/>
        </p:nvSpPr>
        <p:spPr>
          <a:xfrm>
            <a:off x="5932716" y="1"/>
            <a:ext cx="3211284"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2/3 color LEFT">
  <p:cSld name="2_2/3 color LEFT">
    <p:bg>
      <p:bgPr>
        <a:solidFill>
          <a:srgbClr val="00B0F0"/>
        </a:solidFill>
      </p:bgPr>
    </p:bg>
    <p:spTree>
      <p:nvGrpSpPr>
        <p:cNvPr id="89" name="Shape 89"/>
        <p:cNvGrpSpPr/>
        <p:nvPr/>
      </p:nvGrpSpPr>
      <p:grpSpPr>
        <a:xfrm>
          <a:off x="0" y="0"/>
          <a:ext cx="0" cy="0"/>
          <a:chOff x="0" y="0"/>
          <a:chExt cx="0" cy="0"/>
        </a:xfrm>
      </p:grpSpPr>
      <p:sp>
        <p:nvSpPr>
          <p:cNvPr id="90" name="Google Shape;90;p91"/>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91" name="Google Shape;91;p91"/>
          <p:cNvSpPr/>
          <p:nvPr/>
        </p:nvSpPr>
        <p:spPr>
          <a:xfrm>
            <a:off x="5932716" y="1"/>
            <a:ext cx="3211284"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2/3 color LEFT">
  <p:cSld name="3_2/3 color LEFT">
    <p:bg>
      <p:bgPr>
        <a:solidFill>
          <a:srgbClr val="2A778A"/>
        </a:solidFill>
      </p:bgPr>
    </p:bg>
    <p:spTree>
      <p:nvGrpSpPr>
        <p:cNvPr id="92" name="Shape 92"/>
        <p:cNvGrpSpPr/>
        <p:nvPr/>
      </p:nvGrpSpPr>
      <p:grpSpPr>
        <a:xfrm>
          <a:off x="0" y="0"/>
          <a:ext cx="0" cy="0"/>
          <a:chOff x="0" y="0"/>
          <a:chExt cx="0" cy="0"/>
        </a:xfrm>
      </p:grpSpPr>
      <p:sp>
        <p:nvSpPr>
          <p:cNvPr id="93" name="Google Shape;93;p92"/>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94" name="Google Shape;94;p92"/>
          <p:cNvSpPr/>
          <p:nvPr/>
        </p:nvSpPr>
        <p:spPr>
          <a:xfrm>
            <a:off x="5932716" y="1"/>
            <a:ext cx="3211284"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1/4 color LEFT">
  <p:cSld name="4_1/4 color LEFT">
    <p:bg>
      <p:bgPr>
        <a:solidFill>
          <a:srgbClr val="543487"/>
        </a:solidFill>
      </p:bgPr>
    </p:bg>
    <p:spTree>
      <p:nvGrpSpPr>
        <p:cNvPr id="95" name="Shape 95"/>
        <p:cNvGrpSpPr/>
        <p:nvPr/>
      </p:nvGrpSpPr>
      <p:grpSpPr>
        <a:xfrm>
          <a:off x="0" y="0"/>
          <a:ext cx="0" cy="0"/>
          <a:chOff x="0" y="0"/>
          <a:chExt cx="0" cy="0"/>
        </a:xfrm>
      </p:grpSpPr>
      <p:sp>
        <p:nvSpPr>
          <p:cNvPr id="96" name="Google Shape;96;p93"/>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97" name="Google Shape;97;p93"/>
          <p:cNvSpPr/>
          <p:nvPr/>
        </p:nvSpPr>
        <p:spPr>
          <a:xfrm>
            <a:off x="2514600" y="1"/>
            <a:ext cx="662940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color LEFT">
  <p:cSld name="1/4 color LEFT">
    <p:bg>
      <p:bgPr>
        <a:solidFill>
          <a:srgbClr val="543487"/>
        </a:solidFill>
      </p:bgPr>
    </p:bg>
    <p:spTree>
      <p:nvGrpSpPr>
        <p:cNvPr id="15" name="Shape 15"/>
        <p:cNvGrpSpPr/>
        <p:nvPr/>
      </p:nvGrpSpPr>
      <p:grpSpPr>
        <a:xfrm>
          <a:off x="0" y="0"/>
          <a:ext cx="0" cy="0"/>
          <a:chOff x="0" y="0"/>
          <a:chExt cx="0" cy="0"/>
        </a:xfrm>
      </p:grpSpPr>
      <p:sp>
        <p:nvSpPr>
          <p:cNvPr id="16" name="Google Shape;16;p54"/>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17" name="Google Shape;17;p54"/>
          <p:cNvSpPr/>
          <p:nvPr/>
        </p:nvSpPr>
        <p:spPr>
          <a:xfrm>
            <a:off x="2514600" y="1"/>
            <a:ext cx="662940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1/4 color LEFT">
  <p:cSld name="1_1/4 color LEFT">
    <p:bg>
      <p:bgPr>
        <a:solidFill>
          <a:srgbClr val="BC97C6"/>
        </a:solidFill>
      </p:bgPr>
    </p:bg>
    <p:spTree>
      <p:nvGrpSpPr>
        <p:cNvPr id="98" name="Shape 98"/>
        <p:cNvGrpSpPr/>
        <p:nvPr/>
      </p:nvGrpSpPr>
      <p:grpSpPr>
        <a:xfrm>
          <a:off x="0" y="0"/>
          <a:ext cx="0" cy="0"/>
          <a:chOff x="0" y="0"/>
          <a:chExt cx="0" cy="0"/>
        </a:xfrm>
      </p:grpSpPr>
      <p:sp>
        <p:nvSpPr>
          <p:cNvPr id="99" name="Google Shape;99;p94"/>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100" name="Google Shape;100;p94"/>
          <p:cNvSpPr/>
          <p:nvPr/>
        </p:nvSpPr>
        <p:spPr>
          <a:xfrm>
            <a:off x="2514600" y="1"/>
            <a:ext cx="662940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1/4 color LEFT">
  <p:cSld name="2_1/4 color LEFT">
    <p:bg>
      <p:bgPr>
        <a:solidFill>
          <a:srgbClr val="00B0F0"/>
        </a:solidFill>
      </p:bgPr>
    </p:bg>
    <p:spTree>
      <p:nvGrpSpPr>
        <p:cNvPr id="101" name="Shape 101"/>
        <p:cNvGrpSpPr/>
        <p:nvPr/>
      </p:nvGrpSpPr>
      <p:grpSpPr>
        <a:xfrm>
          <a:off x="0" y="0"/>
          <a:ext cx="0" cy="0"/>
          <a:chOff x="0" y="0"/>
          <a:chExt cx="0" cy="0"/>
        </a:xfrm>
      </p:grpSpPr>
      <p:sp>
        <p:nvSpPr>
          <p:cNvPr id="102" name="Google Shape;102;p95"/>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103" name="Google Shape;103;p95"/>
          <p:cNvSpPr/>
          <p:nvPr/>
        </p:nvSpPr>
        <p:spPr>
          <a:xfrm>
            <a:off x="2514600" y="1"/>
            <a:ext cx="662940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1/4 color LEFT">
  <p:cSld name="3_1/4 color LEFT">
    <p:bg>
      <p:bgPr>
        <a:solidFill>
          <a:srgbClr val="2A778A"/>
        </a:solidFill>
      </p:bgPr>
    </p:bg>
    <p:spTree>
      <p:nvGrpSpPr>
        <p:cNvPr id="104" name="Shape 104"/>
        <p:cNvGrpSpPr/>
        <p:nvPr/>
      </p:nvGrpSpPr>
      <p:grpSpPr>
        <a:xfrm>
          <a:off x="0" y="0"/>
          <a:ext cx="0" cy="0"/>
          <a:chOff x="0" y="0"/>
          <a:chExt cx="0" cy="0"/>
        </a:xfrm>
      </p:grpSpPr>
      <p:sp>
        <p:nvSpPr>
          <p:cNvPr id="105" name="Google Shape;105;p96"/>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106" name="Google Shape;106;p96"/>
          <p:cNvSpPr/>
          <p:nvPr/>
        </p:nvSpPr>
        <p:spPr>
          <a:xfrm>
            <a:off x="2514600" y="1"/>
            <a:ext cx="662940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color-RIGHT">
  <p:cSld name="1/4 color-RIGHT">
    <p:bg>
      <p:bgPr>
        <a:solidFill>
          <a:srgbClr val="543487"/>
        </a:solidFill>
      </p:bgPr>
    </p:bg>
    <p:spTree>
      <p:nvGrpSpPr>
        <p:cNvPr id="107" name="Shape 107"/>
        <p:cNvGrpSpPr/>
        <p:nvPr/>
      </p:nvGrpSpPr>
      <p:grpSpPr>
        <a:xfrm>
          <a:off x="0" y="0"/>
          <a:ext cx="0" cy="0"/>
          <a:chOff x="0" y="0"/>
          <a:chExt cx="0" cy="0"/>
        </a:xfrm>
      </p:grpSpPr>
      <p:sp>
        <p:nvSpPr>
          <p:cNvPr id="108" name="Google Shape;108;p97"/>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109" name="Google Shape;109;p97"/>
          <p:cNvSpPr/>
          <p:nvPr/>
        </p:nvSpPr>
        <p:spPr>
          <a:xfrm>
            <a:off x="1" y="-10885"/>
            <a:ext cx="662940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1/4 color-RIGHT">
  <p:cSld name="1_1/4 color-RIGHT">
    <p:bg>
      <p:bgPr>
        <a:solidFill>
          <a:srgbClr val="BC97C6"/>
        </a:solidFill>
      </p:bgPr>
    </p:bg>
    <p:spTree>
      <p:nvGrpSpPr>
        <p:cNvPr id="110" name="Shape 110"/>
        <p:cNvGrpSpPr/>
        <p:nvPr/>
      </p:nvGrpSpPr>
      <p:grpSpPr>
        <a:xfrm>
          <a:off x="0" y="0"/>
          <a:ext cx="0" cy="0"/>
          <a:chOff x="0" y="0"/>
          <a:chExt cx="0" cy="0"/>
        </a:xfrm>
      </p:grpSpPr>
      <p:sp>
        <p:nvSpPr>
          <p:cNvPr id="111" name="Google Shape;111;p98"/>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112" name="Google Shape;112;p98"/>
          <p:cNvSpPr/>
          <p:nvPr/>
        </p:nvSpPr>
        <p:spPr>
          <a:xfrm>
            <a:off x="1" y="-10885"/>
            <a:ext cx="662940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1/4 color-RIGHT">
  <p:cSld name="2_1/4 color-RIGHT">
    <p:bg>
      <p:bgPr>
        <a:solidFill>
          <a:srgbClr val="18B3CC"/>
        </a:solidFill>
      </p:bgPr>
    </p:bg>
    <p:spTree>
      <p:nvGrpSpPr>
        <p:cNvPr id="113" name="Shape 113"/>
        <p:cNvGrpSpPr/>
        <p:nvPr/>
      </p:nvGrpSpPr>
      <p:grpSpPr>
        <a:xfrm>
          <a:off x="0" y="0"/>
          <a:ext cx="0" cy="0"/>
          <a:chOff x="0" y="0"/>
          <a:chExt cx="0" cy="0"/>
        </a:xfrm>
      </p:grpSpPr>
      <p:sp>
        <p:nvSpPr>
          <p:cNvPr id="114" name="Google Shape;114;p99"/>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115" name="Google Shape;115;p99"/>
          <p:cNvSpPr/>
          <p:nvPr/>
        </p:nvSpPr>
        <p:spPr>
          <a:xfrm>
            <a:off x="1" y="-10885"/>
            <a:ext cx="662940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1/4 color-RIGHT">
  <p:cSld name="3_1/4 color-RIGHT">
    <p:bg>
      <p:bgPr>
        <a:solidFill>
          <a:srgbClr val="2A778A"/>
        </a:solidFill>
      </p:bgPr>
    </p:bg>
    <p:spTree>
      <p:nvGrpSpPr>
        <p:cNvPr id="116" name="Shape 116"/>
        <p:cNvGrpSpPr/>
        <p:nvPr/>
      </p:nvGrpSpPr>
      <p:grpSpPr>
        <a:xfrm>
          <a:off x="0" y="0"/>
          <a:ext cx="0" cy="0"/>
          <a:chOff x="0" y="0"/>
          <a:chExt cx="0" cy="0"/>
        </a:xfrm>
      </p:grpSpPr>
      <p:sp>
        <p:nvSpPr>
          <p:cNvPr id="117" name="Google Shape;117;p100"/>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118" name="Google Shape;118;p100"/>
          <p:cNvSpPr/>
          <p:nvPr/>
        </p:nvSpPr>
        <p:spPr>
          <a:xfrm>
            <a:off x="1" y="-10885"/>
            <a:ext cx="6629400"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3">
  <p:cSld name="Title Slide - 3">
    <p:spTree>
      <p:nvGrpSpPr>
        <p:cNvPr id="119" name="Shape 119"/>
        <p:cNvGrpSpPr/>
        <p:nvPr/>
      </p:nvGrpSpPr>
      <p:grpSpPr>
        <a:xfrm>
          <a:off x="0" y="0"/>
          <a:ext cx="0" cy="0"/>
          <a:chOff x="0" y="0"/>
          <a:chExt cx="0" cy="0"/>
        </a:xfrm>
      </p:grpSpPr>
      <p:sp>
        <p:nvSpPr>
          <p:cNvPr id="120" name="Google Shape;120;p101"/>
          <p:cNvSpPr txBox="1"/>
          <p:nvPr>
            <p:ph type="ctrTitle"/>
          </p:nvPr>
        </p:nvSpPr>
        <p:spPr>
          <a:xfrm>
            <a:off x="544132" y="1235030"/>
            <a:ext cx="4027868" cy="1790700"/>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chemeClr val="dk2"/>
              </a:buClr>
              <a:buSzPts val="4800"/>
              <a:buFont typeface="Proxima Nova"/>
              <a:buNone/>
              <a:defRPr b="0" i="0" sz="3600">
                <a:latin typeface="Proxima Nova"/>
                <a:ea typeface="Proxima Nova"/>
                <a:cs typeface="Proxima Nova"/>
                <a:sym typeface="Proxima Nov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p101"/>
          <p:cNvSpPr txBox="1"/>
          <p:nvPr>
            <p:ph idx="1" type="subTitle"/>
          </p:nvPr>
        </p:nvSpPr>
        <p:spPr>
          <a:xfrm>
            <a:off x="544132" y="3194146"/>
            <a:ext cx="4027868" cy="389401"/>
          </a:xfrm>
          <a:prstGeom prst="rect">
            <a:avLst/>
          </a:prstGeom>
          <a:noFill/>
          <a:ln>
            <a:noFill/>
          </a:ln>
        </p:spPr>
        <p:txBody>
          <a:bodyPr anchorCtr="0" anchor="t" bIns="45700" lIns="91425" spcFirstLastPara="1" rIns="91425" wrap="square" tIns="45700">
            <a:noAutofit/>
          </a:bodyPr>
          <a:lstStyle>
            <a:lvl1pPr lvl="0" algn="l">
              <a:lnSpc>
                <a:spcPct val="90000"/>
              </a:lnSpc>
              <a:spcBef>
                <a:spcPts val="750"/>
              </a:spcBef>
              <a:spcAft>
                <a:spcPts val="0"/>
              </a:spcAft>
              <a:buSzPts val="2400"/>
              <a:buNone/>
              <a:defRPr b="0" i="0" sz="1800">
                <a:latin typeface="Proxima Nova"/>
                <a:ea typeface="Proxima Nova"/>
                <a:cs typeface="Proxima Nova"/>
                <a:sym typeface="Proxima Nova"/>
              </a:defRPr>
            </a:lvl1pPr>
            <a:lvl2pPr lvl="1" algn="ctr">
              <a:lnSpc>
                <a:spcPct val="90000"/>
              </a:lnSpc>
              <a:spcBef>
                <a:spcPts val="375"/>
              </a:spcBef>
              <a:spcAft>
                <a:spcPts val="0"/>
              </a:spcAft>
              <a:buSzPts val="2000"/>
              <a:buNone/>
              <a:defRPr sz="1500"/>
            </a:lvl2pPr>
            <a:lvl3pPr lvl="2" algn="ctr">
              <a:lnSpc>
                <a:spcPct val="90000"/>
              </a:lnSpc>
              <a:spcBef>
                <a:spcPts val="375"/>
              </a:spcBef>
              <a:spcAft>
                <a:spcPts val="0"/>
              </a:spcAft>
              <a:buSzPts val="1800"/>
              <a:buNone/>
              <a:defRPr sz="1350"/>
            </a:lvl3pPr>
            <a:lvl4pPr lvl="3" algn="ctr">
              <a:lnSpc>
                <a:spcPct val="90000"/>
              </a:lnSpc>
              <a:spcBef>
                <a:spcPts val="375"/>
              </a:spcBef>
              <a:spcAft>
                <a:spcPts val="0"/>
              </a:spcAft>
              <a:buSzPts val="1600"/>
              <a:buNone/>
              <a:defRPr sz="1200"/>
            </a:lvl4pPr>
            <a:lvl5pPr lvl="4" algn="ctr">
              <a:lnSpc>
                <a:spcPct val="90000"/>
              </a:lnSpc>
              <a:spcBef>
                <a:spcPts val="375"/>
              </a:spcBef>
              <a:spcAft>
                <a:spcPts val="0"/>
              </a:spcAft>
              <a:buSzPts val="1600"/>
              <a:buNone/>
              <a:defRPr sz="1200"/>
            </a:lvl5pPr>
            <a:lvl6pPr lvl="5" algn="ctr">
              <a:lnSpc>
                <a:spcPct val="90000"/>
              </a:lnSpc>
              <a:spcBef>
                <a:spcPts val="375"/>
              </a:spcBef>
              <a:spcAft>
                <a:spcPts val="0"/>
              </a:spcAft>
              <a:buClr>
                <a:schemeClr val="dk1"/>
              </a:buClr>
              <a:buSzPts val="1600"/>
              <a:buNone/>
              <a:defRPr sz="1200"/>
            </a:lvl6pPr>
            <a:lvl7pPr lvl="6" algn="ctr">
              <a:lnSpc>
                <a:spcPct val="90000"/>
              </a:lnSpc>
              <a:spcBef>
                <a:spcPts val="375"/>
              </a:spcBef>
              <a:spcAft>
                <a:spcPts val="0"/>
              </a:spcAft>
              <a:buClr>
                <a:schemeClr val="dk1"/>
              </a:buClr>
              <a:buSzPts val="1600"/>
              <a:buNone/>
              <a:defRPr sz="1200"/>
            </a:lvl7pPr>
            <a:lvl8pPr lvl="7" algn="ctr">
              <a:lnSpc>
                <a:spcPct val="90000"/>
              </a:lnSpc>
              <a:spcBef>
                <a:spcPts val="375"/>
              </a:spcBef>
              <a:spcAft>
                <a:spcPts val="0"/>
              </a:spcAft>
              <a:buClr>
                <a:schemeClr val="dk1"/>
              </a:buClr>
              <a:buSzPts val="1600"/>
              <a:buNone/>
              <a:defRPr sz="1200"/>
            </a:lvl8pPr>
            <a:lvl9pPr lvl="8" algn="ctr">
              <a:lnSpc>
                <a:spcPct val="90000"/>
              </a:lnSpc>
              <a:spcBef>
                <a:spcPts val="375"/>
              </a:spcBef>
              <a:spcAft>
                <a:spcPts val="0"/>
              </a:spcAft>
              <a:buClr>
                <a:schemeClr val="dk1"/>
              </a:buClr>
              <a:buSzPts val="1600"/>
              <a:buNone/>
              <a:defRPr sz="12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22" name="Shape 122"/>
        <p:cNvGrpSpPr/>
        <p:nvPr/>
      </p:nvGrpSpPr>
      <p:grpSpPr>
        <a:xfrm>
          <a:off x="0" y="0"/>
          <a:ext cx="0" cy="0"/>
          <a:chOff x="0" y="0"/>
          <a:chExt cx="0" cy="0"/>
        </a:xfrm>
      </p:grpSpPr>
      <p:sp>
        <p:nvSpPr>
          <p:cNvPr id="123" name="Google Shape;123;p102"/>
          <p:cNvSpPr txBox="1"/>
          <p:nvPr>
            <p:ph type="title"/>
          </p:nvPr>
        </p:nvSpPr>
        <p:spPr>
          <a:xfrm>
            <a:off x="628650" y="273844"/>
            <a:ext cx="7886700" cy="994172"/>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chemeClr val="dk2"/>
              </a:buClr>
              <a:buSzPts val="4400"/>
              <a:buFont typeface="Proxima Nova"/>
              <a:buNone/>
              <a:defRPr b="0" i="0">
                <a:latin typeface="Proxima Nova"/>
                <a:ea typeface="Proxima Nova"/>
                <a:cs typeface="Proxima Nova"/>
                <a:sym typeface="Proxima Nov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4" name="Google Shape;124;p102"/>
          <p:cNvSpPr txBox="1"/>
          <p:nvPr>
            <p:ph idx="1" type="body"/>
          </p:nvPr>
        </p:nvSpPr>
        <p:spPr>
          <a:xfrm>
            <a:off x="628650" y="1369219"/>
            <a:ext cx="3886200" cy="3263504"/>
          </a:xfrm>
          <a:prstGeom prst="rect">
            <a:avLst/>
          </a:prstGeom>
          <a:noFill/>
          <a:ln>
            <a:noFill/>
          </a:ln>
        </p:spPr>
        <p:txBody>
          <a:bodyPr anchorCtr="0" anchor="t" bIns="45700" lIns="91425" spcFirstLastPara="1" rIns="91425" wrap="square" tIns="45700">
            <a:noAutofit/>
          </a:bodyPr>
          <a:lstStyle>
            <a:lvl1pPr indent="-406400" lvl="0" marL="457200" algn="l">
              <a:lnSpc>
                <a:spcPct val="90000"/>
              </a:lnSpc>
              <a:spcBef>
                <a:spcPts val="750"/>
              </a:spcBef>
              <a:spcAft>
                <a:spcPts val="0"/>
              </a:spcAft>
              <a:buSzPts val="2800"/>
              <a:buChar char="•"/>
              <a:defRPr b="0" i="0">
                <a:latin typeface="Proxima Nova"/>
                <a:ea typeface="Proxima Nova"/>
                <a:cs typeface="Proxima Nova"/>
                <a:sym typeface="Proxima Nova"/>
              </a:defRPr>
            </a:lvl1pPr>
            <a:lvl2pPr indent="-381000" lvl="1" marL="914400" algn="l">
              <a:lnSpc>
                <a:spcPct val="90000"/>
              </a:lnSpc>
              <a:spcBef>
                <a:spcPts val="375"/>
              </a:spcBef>
              <a:spcAft>
                <a:spcPts val="0"/>
              </a:spcAft>
              <a:buSzPts val="2400"/>
              <a:buChar char="•"/>
              <a:defRPr b="0" i="0">
                <a:latin typeface="Proxima Nova"/>
                <a:ea typeface="Proxima Nova"/>
                <a:cs typeface="Proxima Nova"/>
                <a:sym typeface="Proxima Nova"/>
              </a:defRPr>
            </a:lvl2pPr>
            <a:lvl3pPr indent="-355600" lvl="2" marL="1371600" algn="l">
              <a:lnSpc>
                <a:spcPct val="90000"/>
              </a:lnSpc>
              <a:spcBef>
                <a:spcPts val="375"/>
              </a:spcBef>
              <a:spcAft>
                <a:spcPts val="0"/>
              </a:spcAft>
              <a:buSzPts val="2000"/>
              <a:buChar char="•"/>
              <a:defRPr b="0" i="0">
                <a:latin typeface="Proxima Nova"/>
                <a:ea typeface="Proxima Nova"/>
                <a:cs typeface="Proxima Nova"/>
                <a:sym typeface="Proxima Nova"/>
              </a:defRPr>
            </a:lvl3pPr>
            <a:lvl4pPr indent="-342900" lvl="3" marL="1828800" algn="l">
              <a:lnSpc>
                <a:spcPct val="90000"/>
              </a:lnSpc>
              <a:spcBef>
                <a:spcPts val="375"/>
              </a:spcBef>
              <a:spcAft>
                <a:spcPts val="0"/>
              </a:spcAft>
              <a:buSzPts val="1800"/>
              <a:buChar char="•"/>
              <a:defRPr b="0" i="0">
                <a:latin typeface="Proxima Nova"/>
                <a:ea typeface="Proxima Nova"/>
                <a:cs typeface="Proxima Nova"/>
                <a:sym typeface="Proxima Nova"/>
              </a:defRPr>
            </a:lvl4pPr>
            <a:lvl5pPr indent="-342900" lvl="4" marL="2286000" algn="l">
              <a:lnSpc>
                <a:spcPct val="90000"/>
              </a:lnSpc>
              <a:spcBef>
                <a:spcPts val="375"/>
              </a:spcBef>
              <a:spcAft>
                <a:spcPts val="0"/>
              </a:spcAft>
              <a:buSzPts val="1800"/>
              <a:buChar char="•"/>
              <a:defRPr b="0" i="0">
                <a:latin typeface="Proxima Nova"/>
                <a:ea typeface="Proxima Nova"/>
                <a:cs typeface="Proxima Nova"/>
                <a:sym typeface="Proxima Nova"/>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5" name="Google Shape;125;p102"/>
          <p:cNvSpPr txBox="1"/>
          <p:nvPr>
            <p:ph idx="2" type="body"/>
          </p:nvPr>
        </p:nvSpPr>
        <p:spPr>
          <a:xfrm>
            <a:off x="4629150" y="1369219"/>
            <a:ext cx="3886200" cy="3263504"/>
          </a:xfrm>
          <a:prstGeom prst="rect">
            <a:avLst/>
          </a:prstGeom>
          <a:noFill/>
          <a:ln>
            <a:noFill/>
          </a:ln>
        </p:spPr>
        <p:txBody>
          <a:bodyPr anchorCtr="0" anchor="t" bIns="45700" lIns="91425" spcFirstLastPara="1" rIns="91425" wrap="square" tIns="45700">
            <a:noAutofit/>
          </a:bodyPr>
          <a:lstStyle>
            <a:lvl1pPr indent="-406400" lvl="0" marL="457200" algn="l">
              <a:lnSpc>
                <a:spcPct val="90000"/>
              </a:lnSpc>
              <a:spcBef>
                <a:spcPts val="750"/>
              </a:spcBef>
              <a:spcAft>
                <a:spcPts val="0"/>
              </a:spcAft>
              <a:buSzPts val="2800"/>
              <a:buChar char="•"/>
              <a:defRPr b="0" i="0">
                <a:latin typeface="Proxima Nova"/>
                <a:ea typeface="Proxima Nova"/>
                <a:cs typeface="Proxima Nova"/>
                <a:sym typeface="Proxima Nova"/>
              </a:defRPr>
            </a:lvl1pPr>
            <a:lvl2pPr indent="-381000" lvl="1" marL="914400" algn="l">
              <a:lnSpc>
                <a:spcPct val="90000"/>
              </a:lnSpc>
              <a:spcBef>
                <a:spcPts val="375"/>
              </a:spcBef>
              <a:spcAft>
                <a:spcPts val="0"/>
              </a:spcAft>
              <a:buSzPts val="2400"/>
              <a:buChar char="•"/>
              <a:defRPr b="0" i="0">
                <a:latin typeface="Proxima Nova"/>
                <a:ea typeface="Proxima Nova"/>
                <a:cs typeface="Proxima Nova"/>
                <a:sym typeface="Proxima Nova"/>
              </a:defRPr>
            </a:lvl2pPr>
            <a:lvl3pPr indent="-355600" lvl="2" marL="1371600" algn="l">
              <a:lnSpc>
                <a:spcPct val="90000"/>
              </a:lnSpc>
              <a:spcBef>
                <a:spcPts val="375"/>
              </a:spcBef>
              <a:spcAft>
                <a:spcPts val="0"/>
              </a:spcAft>
              <a:buSzPts val="2000"/>
              <a:buChar char="•"/>
              <a:defRPr b="0" i="0">
                <a:latin typeface="Proxima Nova"/>
                <a:ea typeface="Proxima Nova"/>
                <a:cs typeface="Proxima Nova"/>
                <a:sym typeface="Proxima Nova"/>
              </a:defRPr>
            </a:lvl3pPr>
            <a:lvl4pPr indent="-342900" lvl="3" marL="1828800" algn="l">
              <a:lnSpc>
                <a:spcPct val="90000"/>
              </a:lnSpc>
              <a:spcBef>
                <a:spcPts val="375"/>
              </a:spcBef>
              <a:spcAft>
                <a:spcPts val="0"/>
              </a:spcAft>
              <a:buSzPts val="1800"/>
              <a:buChar char="•"/>
              <a:defRPr b="0" i="0">
                <a:latin typeface="Proxima Nova"/>
                <a:ea typeface="Proxima Nova"/>
                <a:cs typeface="Proxima Nova"/>
                <a:sym typeface="Proxima Nova"/>
              </a:defRPr>
            </a:lvl4pPr>
            <a:lvl5pPr indent="-342900" lvl="4" marL="2286000" algn="l">
              <a:lnSpc>
                <a:spcPct val="90000"/>
              </a:lnSpc>
              <a:spcBef>
                <a:spcPts val="375"/>
              </a:spcBef>
              <a:spcAft>
                <a:spcPts val="0"/>
              </a:spcAft>
              <a:buSzPts val="1800"/>
              <a:buChar char="•"/>
              <a:defRPr b="0" i="0">
                <a:latin typeface="Proxima Nova"/>
                <a:ea typeface="Proxima Nova"/>
                <a:cs typeface="Proxima Nova"/>
                <a:sym typeface="Proxima Nova"/>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6" name="Google Shape;126;p102"/>
          <p:cNvSpPr txBox="1"/>
          <p:nvPr>
            <p:ph idx="12" type="sldNum"/>
          </p:nvPr>
        </p:nvSpPr>
        <p:spPr>
          <a:xfrm>
            <a:off x="160298" y="4767263"/>
            <a:ext cx="20574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color-purple">
  <p:cSld name="full-color-purple">
    <p:bg>
      <p:bgPr>
        <a:solidFill>
          <a:schemeClr val="dk2"/>
        </a:solidFill>
      </p:bgPr>
    </p:bg>
    <p:spTree>
      <p:nvGrpSpPr>
        <p:cNvPr id="127" name="Shape 127"/>
        <p:cNvGrpSpPr/>
        <p:nvPr/>
      </p:nvGrpSpPr>
      <p:grpSpPr>
        <a:xfrm>
          <a:off x="0" y="0"/>
          <a:ext cx="0" cy="0"/>
          <a:chOff x="0" y="0"/>
          <a:chExt cx="0" cy="0"/>
        </a:xfrm>
      </p:grpSpPr>
      <p:sp>
        <p:nvSpPr>
          <p:cNvPr id="128" name="Google Shape;128;p65"/>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8" name="Shape 18"/>
        <p:cNvGrpSpPr/>
        <p:nvPr/>
      </p:nvGrpSpPr>
      <p:grpSpPr>
        <a:xfrm>
          <a:off x="0" y="0"/>
          <a:ext cx="0" cy="0"/>
          <a:chOff x="0" y="0"/>
          <a:chExt cx="0" cy="0"/>
        </a:xfrm>
      </p:grpSpPr>
      <p:sp>
        <p:nvSpPr>
          <p:cNvPr id="19" name="Google Shape;19;p60"/>
          <p:cNvSpPr txBox="1"/>
          <p:nvPr>
            <p:ph type="title"/>
          </p:nvPr>
        </p:nvSpPr>
        <p:spPr>
          <a:xfrm>
            <a:off x="628650" y="273844"/>
            <a:ext cx="7886700" cy="994172"/>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chemeClr val="dk2"/>
              </a:buClr>
              <a:buSzPts val="4400"/>
              <a:buFont typeface="Proxima Nova"/>
              <a:buNone/>
              <a:defRPr b="0" i="0">
                <a:latin typeface="Proxima Nova"/>
                <a:ea typeface="Proxima Nova"/>
                <a:cs typeface="Proxima Nova"/>
                <a:sym typeface="Proxima Nov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60"/>
          <p:cNvSpPr txBox="1"/>
          <p:nvPr>
            <p:ph idx="1" type="body"/>
          </p:nvPr>
        </p:nvSpPr>
        <p:spPr>
          <a:xfrm>
            <a:off x="628650" y="1369219"/>
            <a:ext cx="7886700" cy="3029937"/>
          </a:xfrm>
          <a:prstGeom prst="rect">
            <a:avLst/>
          </a:prstGeom>
          <a:noFill/>
          <a:ln>
            <a:noFill/>
          </a:ln>
        </p:spPr>
        <p:txBody>
          <a:bodyPr anchorCtr="0" anchor="t" bIns="45700" lIns="91425" spcFirstLastPara="1" rIns="91425" wrap="square" tIns="45700">
            <a:noAutofit/>
          </a:bodyPr>
          <a:lstStyle>
            <a:lvl1pPr indent="-406400" lvl="0" marL="457200" algn="l">
              <a:lnSpc>
                <a:spcPct val="90000"/>
              </a:lnSpc>
              <a:spcBef>
                <a:spcPts val="750"/>
              </a:spcBef>
              <a:spcAft>
                <a:spcPts val="0"/>
              </a:spcAft>
              <a:buSzPts val="2800"/>
              <a:buChar char="•"/>
              <a:defRPr b="0" i="0">
                <a:latin typeface="Proxima Nova"/>
                <a:ea typeface="Proxima Nova"/>
                <a:cs typeface="Proxima Nova"/>
                <a:sym typeface="Proxima Nova"/>
              </a:defRPr>
            </a:lvl1pPr>
            <a:lvl2pPr indent="-381000" lvl="1" marL="914400" algn="l">
              <a:lnSpc>
                <a:spcPct val="90000"/>
              </a:lnSpc>
              <a:spcBef>
                <a:spcPts val="375"/>
              </a:spcBef>
              <a:spcAft>
                <a:spcPts val="0"/>
              </a:spcAft>
              <a:buSzPts val="2400"/>
              <a:buChar char="•"/>
              <a:defRPr b="0" i="0">
                <a:latin typeface="Proxima Nova"/>
                <a:ea typeface="Proxima Nova"/>
                <a:cs typeface="Proxima Nova"/>
                <a:sym typeface="Proxima Nova"/>
              </a:defRPr>
            </a:lvl2pPr>
            <a:lvl3pPr indent="-355600" lvl="2" marL="1371600" algn="l">
              <a:lnSpc>
                <a:spcPct val="90000"/>
              </a:lnSpc>
              <a:spcBef>
                <a:spcPts val="375"/>
              </a:spcBef>
              <a:spcAft>
                <a:spcPts val="0"/>
              </a:spcAft>
              <a:buSzPts val="2000"/>
              <a:buChar char="•"/>
              <a:defRPr b="0" i="0">
                <a:latin typeface="Proxima Nova"/>
                <a:ea typeface="Proxima Nova"/>
                <a:cs typeface="Proxima Nova"/>
                <a:sym typeface="Proxima Nova"/>
              </a:defRPr>
            </a:lvl3pPr>
            <a:lvl4pPr indent="-342900" lvl="3" marL="1828800" algn="l">
              <a:lnSpc>
                <a:spcPct val="90000"/>
              </a:lnSpc>
              <a:spcBef>
                <a:spcPts val="375"/>
              </a:spcBef>
              <a:spcAft>
                <a:spcPts val="0"/>
              </a:spcAft>
              <a:buSzPts val="1800"/>
              <a:buChar char="•"/>
              <a:defRPr b="0" i="0">
                <a:latin typeface="Proxima Nova"/>
                <a:ea typeface="Proxima Nova"/>
                <a:cs typeface="Proxima Nova"/>
                <a:sym typeface="Proxima Nova"/>
              </a:defRPr>
            </a:lvl4pPr>
            <a:lvl5pPr indent="-342900" lvl="4" marL="2286000" algn="l">
              <a:lnSpc>
                <a:spcPct val="90000"/>
              </a:lnSpc>
              <a:spcBef>
                <a:spcPts val="375"/>
              </a:spcBef>
              <a:spcAft>
                <a:spcPts val="0"/>
              </a:spcAft>
              <a:buSzPts val="1800"/>
              <a:buChar char="•"/>
              <a:defRPr b="0" i="0">
                <a:latin typeface="Proxima Nova"/>
                <a:ea typeface="Proxima Nova"/>
                <a:cs typeface="Proxima Nova"/>
                <a:sym typeface="Proxima Nova"/>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1" name="Google Shape;21;p60"/>
          <p:cNvSpPr txBox="1"/>
          <p:nvPr>
            <p:ph idx="12" type="sldNum"/>
          </p:nvPr>
        </p:nvSpPr>
        <p:spPr>
          <a:xfrm>
            <a:off x="160298" y="4767263"/>
            <a:ext cx="20574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Custom Layout">
  <p:cSld name="15_Custom Layout">
    <p:bg>
      <p:bgPr>
        <a:solidFill>
          <a:srgbClr val="E2C6DF"/>
        </a:solidFill>
      </p:bgPr>
    </p:bg>
    <p:spTree>
      <p:nvGrpSpPr>
        <p:cNvPr id="129" name="Shape 129"/>
        <p:cNvGrpSpPr/>
        <p:nvPr/>
      </p:nvGrpSpPr>
      <p:grpSpPr>
        <a:xfrm>
          <a:off x="0" y="0"/>
          <a:ext cx="0" cy="0"/>
          <a:chOff x="0" y="0"/>
          <a:chExt cx="0" cy="0"/>
        </a:xfrm>
      </p:grpSpPr>
      <p:sp>
        <p:nvSpPr>
          <p:cNvPr id="130" name="Google Shape;130;p68"/>
          <p:cNvSpPr txBox="1"/>
          <p:nvPr/>
        </p:nvSpPr>
        <p:spPr>
          <a:xfrm>
            <a:off x="8871190" y="4930631"/>
            <a:ext cx="368489" cy="2308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fld id="{00000000-1234-1234-1234-123412341234}" type="slidenum">
              <a:rPr b="0" i="1" lang="en-US" sz="900" u="none" cap="none" strike="noStrike">
                <a:solidFill>
                  <a:srgbClr val="62507C"/>
                </a:solidFill>
                <a:latin typeface="Arial"/>
                <a:ea typeface="Arial"/>
                <a:cs typeface="Arial"/>
                <a:sym typeface="Arial"/>
              </a:rPr>
              <a:t>‹#›</a:t>
            </a:fld>
            <a:endParaRPr b="0" i="1" sz="1050" u="none" cap="none" strike="noStrike">
              <a:solidFill>
                <a:srgbClr val="62507C"/>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1">
  <p:cSld name="Divider 1">
    <p:bg>
      <p:bgPr>
        <a:solidFill>
          <a:schemeClr val="lt2"/>
        </a:solidFill>
      </p:bgPr>
    </p:bg>
    <p:spTree>
      <p:nvGrpSpPr>
        <p:cNvPr id="131" name="Shape 131"/>
        <p:cNvGrpSpPr/>
        <p:nvPr/>
      </p:nvGrpSpPr>
      <p:grpSpPr>
        <a:xfrm>
          <a:off x="0" y="0"/>
          <a:ext cx="0" cy="0"/>
          <a:chOff x="0" y="0"/>
          <a:chExt cx="0" cy="0"/>
        </a:xfrm>
      </p:grpSpPr>
      <p:sp>
        <p:nvSpPr>
          <p:cNvPr id="132" name="Google Shape;132;p103"/>
          <p:cNvSpPr txBox="1"/>
          <p:nvPr>
            <p:ph type="title"/>
          </p:nvPr>
        </p:nvSpPr>
        <p:spPr>
          <a:xfrm>
            <a:off x="628650" y="2074663"/>
            <a:ext cx="7886700" cy="994172"/>
          </a:xfrm>
          <a:prstGeom prst="rect">
            <a:avLst/>
          </a:prstGeom>
          <a:noFill/>
          <a:ln>
            <a:noFill/>
          </a:ln>
        </p:spPr>
        <p:txBody>
          <a:bodyPr anchorCtr="0" anchor="t" bIns="34275" lIns="68575" spcFirstLastPara="1" rIns="68575" wrap="square" tIns="34275">
            <a:noAutofit/>
          </a:bodyPr>
          <a:lstStyle>
            <a:lvl1pPr lvl="0" algn="ctr">
              <a:lnSpc>
                <a:spcPct val="90000"/>
              </a:lnSpc>
              <a:spcBef>
                <a:spcPts val="0"/>
              </a:spcBef>
              <a:spcAft>
                <a:spcPts val="0"/>
              </a:spcAft>
              <a:buClr>
                <a:schemeClr val="dk2"/>
              </a:buClr>
              <a:buSzPts val="3300"/>
              <a:buFont typeface="Proxima Nova"/>
              <a:buNone/>
              <a:defRPr b="1" i="0">
                <a:latin typeface="Proxima Nova"/>
                <a:ea typeface="Proxima Nova"/>
                <a:cs typeface="Proxima Nova"/>
                <a:sym typeface="Proxima Nov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33" name="Google Shape;133;p103"/>
          <p:cNvSpPr txBox="1"/>
          <p:nvPr>
            <p:ph idx="12" type="sldNum"/>
          </p:nvPr>
        </p:nvSpPr>
        <p:spPr>
          <a:xfrm>
            <a:off x="160298" y="4767263"/>
            <a:ext cx="2057400" cy="273844"/>
          </a:xfrm>
          <a:prstGeom prst="rect">
            <a:avLst/>
          </a:prstGeom>
          <a:noFill/>
          <a:ln>
            <a:noFill/>
          </a:ln>
        </p:spPr>
        <p:txBody>
          <a:bodyPr anchorCtr="0" anchor="ctr" bIns="34275" lIns="68575" spcFirstLastPara="1" rIns="68575" wrap="square" tIns="34275">
            <a:noAutofit/>
          </a:bodyPr>
          <a:lstStyle>
            <a:lvl1pPr indent="0" lvl="0" marL="0" marR="0" algn="l">
              <a:lnSpc>
                <a:spcPct val="100000"/>
              </a:lnSpc>
              <a:spcBef>
                <a:spcPts val="0"/>
              </a:spcBef>
              <a:spcAft>
                <a:spcPts val="0"/>
              </a:spcAft>
              <a:buClr>
                <a:srgbClr val="000000"/>
              </a:buClr>
              <a:buSzPts val="900"/>
              <a:buFont typeface="Arial"/>
              <a:buNone/>
              <a:defRPr b="0" i="0" sz="900" u="none" cap="none" strike="noStrike">
                <a:solidFill>
                  <a:srgbClr val="8D8D8D"/>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900"/>
              <a:buFont typeface="Arial"/>
              <a:buNone/>
              <a:defRPr b="0" i="0" sz="900" u="none" cap="none" strike="noStrike">
                <a:solidFill>
                  <a:srgbClr val="8D8D8D"/>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900"/>
              <a:buFont typeface="Arial"/>
              <a:buNone/>
              <a:defRPr b="0" i="0" sz="900" u="none" cap="none" strike="noStrike">
                <a:solidFill>
                  <a:srgbClr val="8D8D8D"/>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900"/>
              <a:buFont typeface="Arial"/>
              <a:buNone/>
              <a:defRPr b="0" i="0" sz="900" u="none" cap="none" strike="noStrike">
                <a:solidFill>
                  <a:srgbClr val="8D8D8D"/>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900"/>
              <a:buFont typeface="Arial"/>
              <a:buNone/>
              <a:defRPr b="0" i="0" sz="900" u="none" cap="none" strike="noStrike">
                <a:solidFill>
                  <a:srgbClr val="8D8D8D"/>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900"/>
              <a:buFont typeface="Arial"/>
              <a:buNone/>
              <a:defRPr b="0" i="0" sz="900" u="none" cap="none" strike="noStrike">
                <a:solidFill>
                  <a:srgbClr val="8D8D8D"/>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900"/>
              <a:buFont typeface="Arial"/>
              <a:buNone/>
              <a:defRPr b="0" i="0" sz="900" u="none" cap="none" strike="noStrike">
                <a:solidFill>
                  <a:srgbClr val="8D8D8D"/>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900"/>
              <a:buFont typeface="Arial"/>
              <a:buNone/>
              <a:defRPr b="0" i="0" sz="900" u="none" cap="none" strike="noStrike">
                <a:solidFill>
                  <a:srgbClr val="8D8D8D"/>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9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2/3 color LEFT">
  <p:cSld name="4_2/3 color LEFT">
    <p:bg>
      <p:bgPr>
        <a:solidFill>
          <a:schemeClr val="dk2"/>
        </a:solidFill>
      </p:bgPr>
    </p:bg>
    <p:spTree>
      <p:nvGrpSpPr>
        <p:cNvPr id="134" name="Shape 134"/>
        <p:cNvGrpSpPr/>
        <p:nvPr/>
      </p:nvGrpSpPr>
      <p:grpSpPr>
        <a:xfrm>
          <a:off x="0" y="0"/>
          <a:ext cx="0" cy="0"/>
          <a:chOff x="0" y="0"/>
          <a:chExt cx="0" cy="0"/>
        </a:xfrm>
      </p:grpSpPr>
      <p:sp>
        <p:nvSpPr>
          <p:cNvPr id="135" name="Google Shape;135;p104"/>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136" name="Google Shape;136;p104"/>
          <p:cNvSpPr/>
          <p:nvPr/>
        </p:nvSpPr>
        <p:spPr>
          <a:xfrm>
            <a:off x="5932716" y="1"/>
            <a:ext cx="3211284"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full-color">
  <p:cSld name="4_full-color">
    <p:bg>
      <p:bgPr>
        <a:solidFill>
          <a:schemeClr val="dk2"/>
        </a:solidFill>
      </p:bgPr>
    </p:bg>
    <p:spTree>
      <p:nvGrpSpPr>
        <p:cNvPr id="137" name="Shape 137"/>
        <p:cNvGrpSpPr/>
        <p:nvPr/>
      </p:nvGrpSpPr>
      <p:grpSpPr>
        <a:xfrm>
          <a:off x="0" y="0"/>
          <a:ext cx="0" cy="0"/>
          <a:chOff x="0" y="0"/>
          <a:chExt cx="0" cy="0"/>
        </a:xfrm>
      </p:grpSpPr>
      <p:sp>
        <p:nvSpPr>
          <p:cNvPr id="138" name="Google Shape;138;p73"/>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half-color-RIGHT">
  <p:cSld name="4_half-color-RIGHT">
    <p:bg>
      <p:bgPr>
        <a:solidFill>
          <a:srgbClr val="543487"/>
        </a:solidFill>
      </p:bgPr>
    </p:bg>
    <p:spTree>
      <p:nvGrpSpPr>
        <p:cNvPr id="139" name="Shape 139"/>
        <p:cNvGrpSpPr/>
        <p:nvPr/>
      </p:nvGrpSpPr>
      <p:grpSpPr>
        <a:xfrm>
          <a:off x="0" y="0"/>
          <a:ext cx="0" cy="0"/>
          <a:chOff x="0" y="0"/>
          <a:chExt cx="0" cy="0"/>
        </a:xfrm>
      </p:grpSpPr>
      <p:sp>
        <p:nvSpPr>
          <p:cNvPr id="140" name="Google Shape;140;p105"/>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141" name="Google Shape;141;p105"/>
          <p:cNvSpPr/>
          <p:nvPr/>
        </p:nvSpPr>
        <p:spPr>
          <a:xfrm>
            <a:off x="2764" y="1"/>
            <a:ext cx="4558351"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46" name="Shape 146"/>
        <p:cNvGrpSpPr/>
        <p:nvPr/>
      </p:nvGrpSpPr>
      <p:grpSpPr>
        <a:xfrm>
          <a:off x="0" y="0"/>
          <a:ext cx="0" cy="0"/>
          <a:chOff x="0" y="0"/>
          <a:chExt cx="0" cy="0"/>
        </a:xfrm>
      </p:grpSpPr>
      <p:sp>
        <p:nvSpPr>
          <p:cNvPr id="147" name="Google Shape;147;p50"/>
          <p:cNvSpPr txBox="1"/>
          <p:nvPr>
            <p:ph idx="12" type="sldNum"/>
          </p:nvPr>
        </p:nvSpPr>
        <p:spPr>
          <a:xfrm>
            <a:off x="197000" y="4691959"/>
            <a:ext cx="2057400" cy="274637"/>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None/>
              <a:defRPr b="0" i="0" sz="1200" u="none" cap="none" strike="noStrike">
                <a:solidFill>
                  <a:srgbClr val="888888"/>
                </a:solidFill>
                <a:latin typeface="Arial"/>
                <a:ea typeface="Arial"/>
                <a:cs typeface="Arial"/>
                <a:sym typeface="Arial"/>
              </a:defRPr>
            </a:lvl1pPr>
            <a:lvl2pPr indent="0" lvl="1" marL="0" marR="0" algn="l">
              <a:lnSpc>
                <a:spcPct val="100000"/>
              </a:lnSpc>
              <a:spcBef>
                <a:spcPts val="0"/>
              </a:spcBef>
              <a:spcAft>
                <a:spcPts val="0"/>
              </a:spcAft>
              <a:buNone/>
              <a:defRPr b="0" i="0" sz="1200" u="none" cap="none" strike="noStrike">
                <a:solidFill>
                  <a:srgbClr val="888888"/>
                </a:solidFill>
                <a:latin typeface="Arial"/>
                <a:ea typeface="Arial"/>
                <a:cs typeface="Arial"/>
                <a:sym typeface="Arial"/>
              </a:defRPr>
            </a:lvl2pPr>
            <a:lvl3pPr indent="0" lvl="2" marL="0" marR="0" algn="l">
              <a:lnSpc>
                <a:spcPct val="100000"/>
              </a:lnSpc>
              <a:spcBef>
                <a:spcPts val="0"/>
              </a:spcBef>
              <a:spcAft>
                <a:spcPts val="0"/>
              </a:spcAft>
              <a:buNone/>
              <a:defRPr b="0" i="0" sz="1200" u="none" cap="none" strike="noStrike">
                <a:solidFill>
                  <a:srgbClr val="888888"/>
                </a:solidFill>
                <a:latin typeface="Arial"/>
                <a:ea typeface="Arial"/>
                <a:cs typeface="Arial"/>
                <a:sym typeface="Arial"/>
              </a:defRPr>
            </a:lvl3pPr>
            <a:lvl4pPr indent="0" lvl="3" marL="0" marR="0" algn="l">
              <a:lnSpc>
                <a:spcPct val="100000"/>
              </a:lnSpc>
              <a:spcBef>
                <a:spcPts val="0"/>
              </a:spcBef>
              <a:spcAft>
                <a:spcPts val="0"/>
              </a:spcAft>
              <a:buNone/>
              <a:defRPr b="0" i="0" sz="1200" u="none" cap="none" strike="noStrike">
                <a:solidFill>
                  <a:srgbClr val="888888"/>
                </a:solidFill>
                <a:latin typeface="Arial"/>
                <a:ea typeface="Arial"/>
                <a:cs typeface="Arial"/>
                <a:sym typeface="Arial"/>
              </a:defRPr>
            </a:lvl4pPr>
            <a:lvl5pPr indent="0" lvl="4" marL="0" marR="0" algn="l">
              <a:lnSpc>
                <a:spcPct val="100000"/>
              </a:lnSpc>
              <a:spcBef>
                <a:spcPts val="0"/>
              </a:spcBef>
              <a:spcAft>
                <a:spcPts val="0"/>
              </a:spcAft>
              <a:buNone/>
              <a:defRPr b="0" i="0" sz="1200" u="none" cap="none" strike="noStrike">
                <a:solidFill>
                  <a:srgbClr val="888888"/>
                </a:solidFill>
                <a:latin typeface="Arial"/>
                <a:ea typeface="Arial"/>
                <a:cs typeface="Arial"/>
                <a:sym typeface="Arial"/>
              </a:defRPr>
            </a:lvl5pPr>
            <a:lvl6pPr indent="0" lvl="5" marL="0" marR="0" algn="l">
              <a:lnSpc>
                <a:spcPct val="100000"/>
              </a:lnSpc>
              <a:spcBef>
                <a:spcPts val="0"/>
              </a:spcBef>
              <a:spcAft>
                <a:spcPts val="0"/>
              </a:spcAft>
              <a:buNone/>
              <a:defRPr b="0" i="0" sz="1200" u="none" cap="none" strike="noStrike">
                <a:solidFill>
                  <a:srgbClr val="888888"/>
                </a:solidFill>
                <a:latin typeface="Arial"/>
                <a:ea typeface="Arial"/>
                <a:cs typeface="Arial"/>
                <a:sym typeface="Arial"/>
              </a:defRPr>
            </a:lvl6pPr>
            <a:lvl7pPr indent="0" lvl="6" marL="0" marR="0" algn="l">
              <a:lnSpc>
                <a:spcPct val="100000"/>
              </a:lnSpc>
              <a:spcBef>
                <a:spcPts val="0"/>
              </a:spcBef>
              <a:spcAft>
                <a:spcPts val="0"/>
              </a:spcAft>
              <a:buNone/>
              <a:defRPr b="0" i="0" sz="1200" u="none" cap="none" strike="noStrike">
                <a:solidFill>
                  <a:srgbClr val="888888"/>
                </a:solidFill>
                <a:latin typeface="Arial"/>
                <a:ea typeface="Arial"/>
                <a:cs typeface="Arial"/>
                <a:sym typeface="Arial"/>
              </a:defRPr>
            </a:lvl7pPr>
            <a:lvl8pPr indent="0" lvl="7" marL="0" marR="0" algn="l">
              <a:lnSpc>
                <a:spcPct val="100000"/>
              </a:lnSpc>
              <a:spcBef>
                <a:spcPts val="0"/>
              </a:spcBef>
              <a:spcAft>
                <a:spcPts val="0"/>
              </a:spcAft>
              <a:buNone/>
              <a:defRPr b="0" i="0" sz="1200" u="none" cap="none" strike="noStrike">
                <a:solidFill>
                  <a:srgbClr val="888888"/>
                </a:solidFill>
                <a:latin typeface="Arial"/>
                <a:ea typeface="Arial"/>
                <a:cs typeface="Arial"/>
                <a:sym typeface="Arial"/>
              </a:defRPr>
            </a:lvl8pPr>
            <a:lvl9pPr indent="0" lvl="8" marL="0" marR="0" algn="l">
              <a:lnSpc>
                <a:spcPct val="100000"/>
              </a:lnSpc>
              <a:spcBef>
                <a:spcPts val="0"/>
              </a:spcBef>
              <a:spcAft>
                <a:spcPts val="0"/>
              </a:spcAft>
              <a:buNone/>
              <a:defRPr b="0" i="0" sz="1200" u="none" cap="none" strike="noStrike">
                <a:solidFill>
                  <a:srgbClr val="888888"/>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full-color">
  <p:cSld name="5_full-color">
    <p:bg>
      <p:bgPr>
        <a:solidFill>
          <a:schemeClr val="dk2"/>
        </a:solidFill>
      </p:bgPr>
    </p:bg>
    <p:spTree>
      <p:nvGrpSpPr>
        <p:cNvPr id="148" name="Shape 148"/>
        <p:cNvGrpSpPr/>
        <p:nvPr/>
      </p:nvGrpSpPr>
      <p:grpSpPr>
        <a:xfrm>
          <a:off x="0" y="0"/>
          <a:ext cx="0" cy="0"/>
          <a:chOff x="0" y="0"/>
          <a:chExt cx="0" cy="0"/>
        </a:xfrm>
      </p:grpSpPr>
      <p:sp>
        <p:nvSpPr>
          <p:cNvPr id="149" name="Google Shape;149;p106"/>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full-color">
  <p:cSld name="6_full-color">
    <p:bg>
      <p:bgPr>
        <a:solidFill>
          <a:srgbClr val="553184"/>
        </a:solidFill>
      </p:bgPr>
    </p:bg>
    <p:spTree>
      <p:nvGrpSpPr>
        <p:cNvPr id="150" name="Shape 150"/>
        <p:cNvGrpSpPr/>
        <p:nvPr/>
      </p:nvGrpSpPr>
      <p:grpSpPr>
        <a:xfrm>
          <a:off x="0" y="0"/>
          <a:ext cx="0" cy="0"/>
          <a:chOff x="0" y="0"/>
          <a:chExt cx="0" cy="0"/>
        </a:xfrm>
      </p:grpSpPr>
      <p:sp>
        <p:nvSpPr>
          <p:cNvPr id="151" name="Google Shape;151;p56"/>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full-color">
  <p:cSld name="7_full-color">
    <p:bg>
      <p:bgPr>
        <a:solidFill>
          <a:srgbClr val="2A778A"/>
        </a:solidFill>
      </p:bgPr>
    </p:bg>
    <p:spTree>
      <p:nvGrpSpPr>
        <p:cNvPr id="152" name="Shape 152"/>
        <p:cNvGrpSpPr/>
        <p:nvPr/>
      </p:nvGrpSpPr>
      <p:grpSpPr>
        <a:xfrm>
          <a:off x="0" y="0"/>
          <a:ext cx="0" cy="0"/>
          <a:chOff x="0" y="0"/>
          <a:chExt cx="0" cy="0"/>
        </a:xfrm>
      </p:grpSpPr>
      <p:sp>
        <p:nvSpPr>
          <p:cNvPr id="153" name="Google Shape;153;p107"/>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bg>
      <p:bgPr>
        <a:solidFill>
          <a:srgbClr val="A8D08C"/>
        </a:solidFill>
      </p:bgPr>
    </p:bg>
    <p:spTree>
      <p:nvGrpSpPr>
        <p:cNvPr id="154" name="Shape 154"/>
        <p:cNvGrpSpPr/>
        <p:nvPr/>
      </p:nvGrpSpPr>
      <p:grpSpPr>
        <a:xfrm>
          <a:off x="0" y="0"/>
          <a:ext cx="0" cy="0"/>
          <a:chOff x="0" y="0"/>
          <a:chExt cx="0" cy="0"/>
        </a:xfrm>
      </p:grpSpPr>
      <p:sp>
        <p:nvSpPr>
          <p:cNvPr id="155" name="Google Shape;155;p108"/>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56" name="Google Shape;156;p108"/>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57" name="Google Shape;157;p108"/>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 3">
  <p:cSld name="Custom Layout - 3">
    <p:spTree>
      <p:nvGrpSpPr>
        <p:cNvPr id="22" name="Shape 22"/>
        <p:cNvGrpSpPr/>
        <p:nvPr/>
      </p:nvGrpSpPr>
      <p:grpSpPr>
        <a:xfrm>
          <a:off x="0" y="0"/>
          <a:ext cx="0" cy="0"/>
          <a:chOff x="0" y="0"/>
          <a:chExt cx="0" cy="0"/>
        </a:xfrm>
      </p:grpSpPr>
      <p:sp>
        <p:nvSpPr>
          <p:cNvPr id="23" name="Google Shape;23;p61"/>
          <p:cNvSpPr/>
          <p:nvPr/>
        </p:nvSpPr>
        <p:spPr>
          <a:xfrm>
            <a:off x="2859438" y="0"/>
            <a:ext cx="6284563" cy="5143500"/>
          </a:xfrm>
          <a:prstGeom prst="rect">
            <a:avLst/>
          </a:prstGeom>
          <a:solidFill>
            <a:schemeClr val="accent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chemeClr val="lt1"/>
              </a:solidFill>
              <a:latin typeface="Arial"/>
              <a:ea typeface="Arial"/>
              <a:cs typeface="Arial"/>
              <a:sym typeface="Arial"/>
            </a:endParaRPr>
          </a:p>
        </p:txBody>
      </p:sp>
      <p:sp>
        <p:nvSpPr>
          <p:cNvPr id="24" name="Google Shape;24;p61"/>
          <p:cNvSpPr txBox="1"/>
          <p:nvPr>
            <p:ph type="title"/>
          </p:nvPr>
        </p:nvSpPr>
        <p:spPr>
          <a:xfrm>
            <a:off x="467911" y="273844"/>
            <a:ext cx="1910954" cy="1172766"/>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chemeClr val="dk2"/>
              </a:buClr>
              <a:buSzPts val="3200"/>
              <a:buFont typeface="Proxima Nova"/>
              <a:buNone/>
              <a:defRPr b="0" i="0" sz="2400">
                <a:latin typeface="Proxima Nova"/>
                <a:ea typeface="Proxima Nova"/>
                <a:cs typeface="Proxima Nova"/>
                <a:sym typeface="Proxima Nov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61"/>
          <p:cNvSpPr txBox="1"/>
          <p:nvPr>
            <p:ph idx="12" type="sldNum"/>
          </p:nvPr>
        </p:nvSpPr>
        <p:spPr>
          <a:xfrm>
            <a:off x="160298" y="4767263"/>
            <a:ext cx="20574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bg>
      <p:bgPr>
        <a:solidFill>
          <a:schemeClr val="accent1"/>
        </a:solidFill>
      </p:bgPr>
    </p:bg>
    <p:spTree>
      <p:nvGrpSpPr>
        <p:cNvPr id="158" name="Shape 158"/>
        <p:cNvGrpSpPr/>
        <p:nvPr/>
      </p:nvGrpSpPr>
      <p:grpSpPr>
        <a:xfrm>
          <a:off x="0" y="0"/>
          <a:ext cx="0" cy="0"/>
          <a:chOff x="0" y="0"/>
          <a:chExt cx="0" cy="0"/>
        </a:xfrm>
      </p:grpSpPr>
      <p:sp>
        <p:nvSpPr>
          <p:cNvPr id="159" name="Google Shape;159;p109"/>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60" name="Google Shape;160;p109"/>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61" name="Google Shape;161;p109"/>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2" name="Shape 162"/>
        <p:cNvGrpSpPr/>
        <p:nvPr/>
      </p:nvGrpSpPr>
      <p:grpSpPr>
        <a:xfrm>
          <a:off x="0" y="0"/>
          <a:ext cx="0" cy="0"/>
          <a:chOff x="0" y="0"/>
          <a:chExt cx="0" cy="0"/>
        </a:xfrm>
      </p:grpSpPr>
      <p:sp>
        <p:nvSpPr>
          <p:cNvPr id="163" name="Google Shape;163;p110"/>
          <p:cNvSpPr txBox="1"/>
          <p:nvPr>
            <p:ph type="ctrTitle"/>
          </p:nvPr>
        </p:nvSpPr>
        <p:spPr>
          <a:xfrm>
            <a:off x="1143000" y="841375"/>
            <a:ext cx="6858000" cy="1790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4" name="Google Shape;164;p110"/>
          <p:cNvSpPr txBox="1"/>
          <p:nvPr>
            <p:ph idx="1" type="subTitle"/>
          </p:nvPr>
        </p:nvSpPr>
        <p:spPr>
          <a:xfrm>
            <a:off x="1143000" y="2701925"/>
            <a:ext cx="6858000" cy="1241425"/>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65" name="Google Shape;165;p110"/>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66" name="Google Shape;166;p110"/>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67" name="Google Shape;167;p110"/>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8" name="Shape 168"/>
        <p:cNvGrpSpPr/>
        <p:nvPr/>
      </p:nvGrpSpPr>
      <p:grpSpPr>
        <a:xfrm>
          <a:off x="0" y="0"/>
          <a:ext cx="0" cy="0"/>
          <a:chOff x="0" y="0"/>
          <a:chExt cx="0" cy="0"/>
        </a:xfrm>
      </p:grpSpPr>
      <p:sp>
        <p:nvSpPr>
          <p:cNvPr id="169" name="Google Shape;169;p111"/>
          <p:cNvSpPr txBox="1"/>
          <p:nvPr>
            <p:ph type="title"/>
          </p:nvPr>
        </p:nvSpPr>
        <p:spPr>
          <a:xfrm>
            <a:off x="628650" y="274638"/>
            <a:ext cx="7886700" cy="9937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0" name="Google Shape;170;p111"/>
          <p:cNvSpPr txBox="1"/>
          <p:nvPr>
            <p:ph idx="1" type="body"/>
          </p:nvPr>
        </p:nvSpPr>
        <p:spPr>
          <a:xfrm>
            <a:off x="628650" y="1370013"/>
            <a:ext cx="7886700" cy="326231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1" name="Google Shape;171;p111"/>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72" name="Google Shape;172;p111"/>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73" name="Google Shape;173;p111"/>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4" name="Shape 174"/>
        <p:cNvGrpSpPr/>
        <p:nvPr/>
      </p:nvGrpSpPr>
      <p:grpSpPr>
        <a:xfrm>
          <a:off x="0" y="0"/>
          <a:ext cx="0" cy="0"/>
          <a:chOff x="0" y="0"/>
          <a:chExt cx="0" cy="0"/>
        </a:xfrm>
      </p:grpSpPr>
      <p:sp>
        <p:nvSpPr>
          <p:cNvPr id="175" name="Google Shape;175;p112"/>
          <p:cNvSpPr txBox="1"/>
          <p:nvPr>
            <p:ph type="title"/>
          </p:nvPr>
        </p:nvSpPr>
        <p:spPr>
          <a:xfrm>
            <a:off x="623888" y="1282700"/>
            <a:ext cx="7886700" cy="21399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6" name="Google Shape;176;p112"/>
          <p:cNvSpPr txBox="1"/>
          <p:nvPr>
            <p:ph idx="1" type="body"/>
          </p:nvPr>
        </p:nvSpPr>
        <p:spPr>
          <a:xfrm>
            <a:off x="623888" y="3441700"/>
            <a:ext cx="7886700" cy="112553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77" name="Google Shape;177;p112"/>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78" name="Google Shape;178;p112"/>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79" name="Google Shape;179;p112"/>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80" name="Shape 180"/>
        <p:cNvGrpSpPr/>
        <p:nvPr/>
      </p:nvGrpSpPr>
      <p:grpSpPr>
        <a:xfrm>
          <a:off x="0" y="0"/>
          <a:ext cx="0" cy="0"/>
          <a:chOff x="0" y="0"/>
          <a:chExt cx="0" cy="0"/>
        </a:xfrm>
      </p:grpSpPr>
      <p:sp>
        <p:nvSpPr>
          <p:cNvPr id="181" name="Google Shape;181;p113"/>
          <p:cNvSpPr txBox="1"/>
          <p:nvPr>
            <p:ph type="title"/>
          </p:nvPr>
        </p:nvSpPr>
        <p:spPr>
          <a:xfrm>
            <a:off x="628650" y="274638"/>
            <a:ext cx="7886700" cy="9937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2" name="Google Shape;182;p113"/>
          <p:cNvSpPr txBox="1"/>
          <p:nvPr>
            <p:ph idx="1" type="body"/>
          </p:nvPr>
        </p:nvSpPr>
        <p:spPr>
          <a:xfrm>
            <a:off x="628650" y="1370013"/>
            <a:ext cx="3867150" cy="326231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3" name="Google Shape;183;p113"/>
          <p:cNvSpPr txBox="1"/>
          <p:nvPr>
            <p:ph idx="2" type="body"/>
          </p:nvPr>
        </p:nvSpPr>
        <p:spPr>
          <a:xfrm>
            <a:off x="4648200" y="1370013"/>
            <a:ext cx="3867150" cy="326231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4" name="Google Shape;184;p113"/>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85" name="Google Shape;185;p113"/>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86" name="Google Shape;186;p113"/>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87" name="Shape 187"/>
        <p:cNvGrpSpPr/>
        <p:nvPr/>
      </p:nvGrpSpPr>
      <p:grpSpPr>
        <a:xfrm>
          <a:off x="0" y="0"/>
          <a:ext cx="0" cy="0"/>
          <a:chOff x="0" y="0"/>
          <a:chExt cx="0" cy="0"/>
        </a:xfrm>
      </p:grpSpPr>
      <p:sp>
        <p:nvSpPr>
          <p:cNvPr id="188" name="Google Shape;188;p114"/>
          <p:cNvSpPr txBox="1"/>
          <p:nvPr>
            <p:ph type="title"/>
          </p:nvPr>
        </p:nvSpPr>
        <p:spPr>
          <a:xfrm>
            <a:off x="630238" y="274638"/>
            <a:ext cx="7886700" cy="9937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9" name="Google Shape;189;p114"/>
          <p:cNvSpPr txBox="1"/>
          <p:nvPr>
            <p:ph idx="1" type="body"/>
          </p:nvPr>
        </p:nvSpPr>
        <p:spPr>
          <a:xfrm>
            <a:off x="630238" y="1260475"/>
            <a:ext cx="3868737" cy="619125"/>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90" name="Google Shape;190;p114"/>
          <p:cNvSpPr txBox="1"/>
          <p:nvPr>
            <p:ph idx="2" type="body"/>
          </p:nvPr>
        </p:nvSpPr>
        <p:spPr>
          <a:xfrm>
            <a:off x="630238" y="1879600"/>
            <a:ext cx="3868737" cy="276225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1" name="Google Shape;191;p114"/>
          <p:cNvSpPr txBox="1"/>
          <p:nvPr>
            <p:ph idx="3" type="body"/>
          </p:nvPr>
        </p:nvSpPr>
        <p:spPr>
          <a:xfrm>
            <a:off x="4629150" y="1260475"/>
            <a:ext cx="3887788" cy="619125"/>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92" name="Google Shape;192;p114"/>
          <p:cNvSpPr txBox="1"/>
          <p:nvPr>
            <p:ph idx="4" type="body"/>
          </p:nvPr>
        </p:nvSpPr>
        <p:spPr>
          <a:xfrm>
            <a:off x="4629150" y="1879600"/>
            <a:ext cx="3887788" cy="276225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3" name="Google Shape;193;p114"/>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94" name="Google Shape;194;p114"/>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95" name="Google Shape;195;p114"/>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6" name="Shape 196"/>
        <p:cNvGrpSpPr/>
        <p:nvPr/>
      </p:nvGrpSpPr>
      <p:grpSpPr>
        <a:xfrm>
          <a:off x="0" y="0"/>
          <a:ext cx="0" cy="0"/>
          <a:chOff x="0" y="0"/>
          <a:chExt cx="0" cy="0"/>
        </a:xfrm>
      </p:grpSpPr>
      <p:sp>
        <p:nvSpPr>
          <p:cNvPr id="197" name="Google Shape;197;p115"/>
          <p:cNvSpPr txBox="1"/>
          <p:nvPr>
            <p:ph type="title"/>
          </p:nvPr>
        </p:nvSpPr>
        <p:spPr>
          <a:xfrm>
            <a:off x="628650" y="274638"/>
            <a:ext cx="7886700" cy="9937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8" name="Google Shape;198;p115"/>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99" name="Google Shape;199;p115"/>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00" name="Google Shape;200;p115"/>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1" name="Shape 201"/>
        <p:cNvGrpSpPr/>
        <p:nvPr/>
      </p:nvGrpSpPr>
      <p:grpSpPr>
        <a:xfrm>
          <a:off x="0" y="0"/>
          <a:ext cx="0" cy="0"/>
          <a:chOff x="0" y="0"/>
          <a:chExt cx="0" cy="0"/>
        </a:xfrm>
      </p:grpSpPr>
      <p:sp>
        <p:nvSpPr>
          <p:cNvPr id="202" name="Google Shape;202;p116"/>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03" name="Google Shape;203;p116"/>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04" name="Google Shape;204;p116"/>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05" name="Shape 205"/>
        <p:cNvGrpSpPr/>
        <p:nvPr/>
      </p:nvGrpSpPr>
      <p:grpSpPr>
        <a:xfrm>
          <a:off x="0" y="0"/>
          <a:ext cx="0" cy="0"/>
          <a:chOff x="0" y="0"/>
          <a:chExt cx="0" cy="0"/>
        </a:xfrm>
      </p:grpSpPr>
      <p:sp>
        <p:nvSpPr>
          <p:cNvPr id="206" name="Google Shape;206;p117"/>
          <p:cNvSpPr txBox="1"/>
          <p:nvPr>
            <p:ph type="title"/>
          </p:nvPr>
        </p:nvSpPr>
        <p:spPr>
          <a:xfrm>
            <a:off x="630238" y="342900"/>
            <a:ext cx="2949575"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7" name="Google Shape;207;p117"/>
          <p:cNvSpPr txBox="1"/>
          <p:nvPr>
            <p:ph idx="1" type="body"/>
          </p:nvPr>
        </p:nvSpPr>
        <p:spPr>
          <a:xfrm>
            <a:off x="3887788" y="741363"/>
            <a:ext cx="4629150" cy="36544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208" name="Google Shape;208;p117"/>
          <p:cNvSpPr txBox="1"/>
          <p:nvPr>
            <p:ph idx="2" type="body"/>
          </p:nvPr>
        </p:nvSpPr>
        <p:spPr>
          <a:xfrm>
            <a:off x="630238" y="1543050"/>
            <a:ext cx="2949575" cy="28590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09" name="Google Shape;209;p117"/>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10" name="Google Shape;210;p117"/>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11" name="Google Shape;211;p117"/>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2" name="Shape 212"/>
        <p:cNvGrpSpPr/>
        <p:nvPr/>
      </p:nvGrpSpPr>
      <p:grpSpPr>
        <a:xfrm>
          <a:off x="0" y="0"/>
          <a:ext cx="0" cy="0"/>
          <a:chOff x="0" y="0"/>
          <a:chExt cx="0" cy="0"/>
        </a:xfrm>
      </p:grpSpPr>
      <p:sp>
        <p:nvSpPr>
          <p:cNvPr id="213" name="Google Shape;213;p118"/>
          <p:cNvSpPr txBox="1"/>
          <p:nvPr>
            <p:ph type="title"/>
          </p:nvPr>
        </p:nvSpPr>
        <p:spPr>
          <a:xfrm>
            <a:off x="630238" y="342900"/>
            <a:ext cx="2949575"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4" name="Google Shape;214;p118"/>
          <p:cNvSpPr/>
          <p:nvPr>
            <p:ph idx="2" type="pic"/>
          </p:nvPr>
        </p:nvSpPr>
        <p:spPr>
          <a:xfrm>
            <a:off x="3887788" y="741363"/>
            <a:ext cx="4629150" cy="36544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215" name="Google Shape;215;p118"/>
          <p:cNvSpPr txBox="1"/>
          <p:nvPr>
            <p:ph idx="1" type="body"/>
          </p:nvPr>
        </p:nvSpPr>
        <p:spPr>
          <a:xfrm>
            <a:off x="630238" y="1543050"/>
            <a:ext cx="2949575" cy="28590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16" name="Google Shape;216;p118"/>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17" name="Google Shape;217;p118"/>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18" name="Google Shape;218;p118"/>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full-color">
  <p:cSld name="2_full-color">
    <p:bg>
      <p:bgPr>
        <a:solidFill>
          <a:srgbClr val="18B3CC"/>
        </a:solidFill>
      </p:bgPr>
    </p:bg>
    <p:spTree>
      <p:nvGrpSpPr>
        <p:cNvPr id="26" name="Shape 26"/>
        <p:cNvGrpSpPr/>
        <p:nvPr/>
      </p:nvGrpSpPr>
      <p:grpSpPr>
        <a:xfrm>
          <a:off x="0" y="0"/>
          <a:ext cx="0" cy="0"/>
          <a:chOff x="0" y="0"/>
          <a:chExt cx="0" cy="0"/>
        </a:xfrm>
      </p:grpSpPr>
      <p:sp>
        <p:nvSpPr>
          <p:cNvPr id="27" name="Google Shape;27;p62"/>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9" name="Shape 219"/>
        <p:cNvGrpSpPr/>
        <p:nvPr/>
      </p:nvGrpSpPr>
      <p:grpSpPr>
        <a:xfrm>
          <a:off x="0" y="0"/>
          <a:ext cx="0" cy="0"/>
          <a:chOff x="0" y="0"/>
          <a:chExt cx="0" cy="0"/>
        </a:xfrm>
      </p:grpSpPr>
      <p:sp>
        <p:nvSpPr>
          <p:cNvPr id="220" name="Google Shape;220;p119"/>
          <p:cNvSpPr txBox="1"/>
          <p:nvPr>
            <p:ph type="title"/>
          </p:nvPr>
        </p:nvSpPr>
        <p:spPr>
          <a:xfrm>
            <a:off x="628650" y="274638"/>
            <a:ext cx="7886700" cy="9937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1" name="Google Shape;221;p119"/>
          <p:cNvSpPr txBox="1"/>
          <p:nvPr>
            <p:ph idx="1" type="body"/>
          </p:nvPr>
        </p:nvSpPr>
        <p:spPr>
          <a:xfrm rot="5400000">
            <a:off x="2940844" y="-942181"/>
            <a:ext cx="3262312"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2" name="Google Shape;222;p119"/>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23" name="Google Shape;223;p119"/>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24" name="Google Shape;224;p119"/>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25" name="Shape 225"/>
        <p:cNvGrpSpPr/>
        <p:nvPr/>
      </p:nvGrpSpPr>
      <p:grpSpPr>
        <a:xfrm>
          <a:off x="0" y="0"/>
          <a:ext cx="0" cy="0"/>
          <a:chOff x="0" y="0"/>
          <a:chExt cx="0" cy="0"/>
        </a:xfrm>
      </p:grpSpPr>
      <p:sp>
        <p:nvSpPr>
          <p:cNvPr id="226" name="Google Shape;226;p120"/>
          <p:cNvSpPr txBox="1"/>
          <p:nvPr>
            <p:ph type="title"/>
          </p:nvPr>
        </p:nvSpPr>
        <p:spPr>
          <a:xfrm rot="5400000">
            <a:off x="5350669" y="1467644"/>
            <a:ext cx="4357687"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7" name="Google Shape;227;p120"/>
          <p:cNvSpPr txBox="1"/>
          <p:nvPr>
            <p:ph idx="1" type="body"/>
          </p:nvPr>
        </p:nvSpPr>
        <p:spPr>
          <a:xfrm rot="5400000">
            <a:off x="1331119" y="-427831"/>
            <a:ext cx="4357687" cy="57626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8" name="Google Shape;228;p120"/>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29" name="Google Shape;229;p120"/>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30" name="Google Shape;230;p120"/>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full-color">
  <p:cSld name="6_full-color">
    <p:bg>
      <p:bgPr>
        <a:solidFill>
          <a:srgbClr val="553184"/>
        </a:solidFill>
      </p:bgPr>
    </p:bg>
    <p:spTree>
      <p:nvGrpSpPr>
        <p:cNvPr id="235" name="Shape 235"/>
        <p:cNvGrpSpPr/>
        <p:nvPr/>
      </p:nvGrpSpPr>
      <p:grpSpPr>
        <a:xfrm>
          <a:off x="0" y="0"/>
          <a:ext cx="0" cy="0"/>
          <a:chOff x="0" y="0"/>
          <a:chExt cx="0" cy="0"/>
        </a:xfrm>
      </p:grpSpPr>
      <p:sp>
        <p:nvSpPr>
          <p:cNvPr id="236" name="Google Shape;236;p57"/>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Custom Layout">
  <p:cSld name="15_Custom Layout">
    <p:bg>
      <p:bgPr>
        <a:solidFill>
          <a:srgbClr val="E2C6DF"/>
        </a:solidFill>
      </p:bgPr>
    </p:bg>
    <p:spTree>
      <p:nvGrpSpPr>
        <p:cNvPr id="243" name="Shape 243"/>
        <p:cNvGrpSpPr/>
        <p:nvPr/>
      </p:nvGrpSpPr>
      <p:grpSpPr>
        <a:xfrm>
          <a:off x="0" y="0"/>
          <a:ext cx="0" cy="0"/>
          <a:chOff x="0" y="0"/>
          <a:chExt cx="0" cy="0"/>
        </a:xfrm>
      </p:grpSpPr>
      <p:sp>
        <p:nvSpPr>
          <p:cNvPr id="244" name="Google Shape;244;p69"/>
          <p:cNvSpPr txBox="1"/>
          <p:nvPr/>
        </p:nvSpPr>
        <p:spPr>
          <a:xfrm>
            <a:off x="8871190" y="4930631"/>
            <a:ext cx="368489" cy="2308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fld id="{00000000-1234-1234-1234-123412341234}" type="slidenum">
              <a:rPr b="0" i="1" lang="en-US" sz="900" u="none" cap="none" strike="noStrike">
                <a:solidFill>
                  <a:srgbClr val="62507C"/>
                </a:solidFill>
                <a:latin typeface="Arial"/>
                <a:ea typeface="Arial"/>
                <a:cs typeface="Arial"/>
                <a:sym typeface="Arial"/>
              </a:rPr>
              <a:t>‹#›</a:t>
            </a:fld>
            <a:endParaRPr b="0" i="1" sz="1050" u="none" cap="none" strike="noStrike">
              <a:solidFill>
                <a:srgbClr val="62507C"/>
              </a:solidFill>
              <a:latin typeface="Arial"/>
              <a:ea typeface="Arial"/>
              <a:cs typeface="Arial"/>
              <a:sym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2/3 color RIGHT">
  <p:cSld name="3_2/3 color RIGHT">
    <p:bg>
      <p:bgPr>
        <a:solidFill>
          <a:srgbClr val="2A778A"/>
        </a:solidFill>
      </p:bgPr>
    </p:bg>
    <p:spTree>
      <p:nvGrpSpPr>
        <p:cNvPr id="245" name="Shape 245"/>
        <p:cNvGrpSpPr/>
        <p:nvPr/>
      </p:nvGrpSpPr>
      <p:grpSpPr>
        <a:xfrm>
          <a:off x="0" y="0"/>
          <a:ext cx="0" cy="0"/>
          <a:chOff x="0" y="0"/>
          <a:chExt cx="0" cy="0"/>
        </a:xfrm>
      </p:grpSpPr>
      <p:sp>
        <p:nvSpPr>
          <p:cNvPr id="246" name="Google Shape;246;gb44629e270_0_21"/>
          <p:cNvSpPr txBox="1"/>
          <p:nvPr>
            <p:ph idx="12" type="sldNum"/>
          </p:nvPr>
        </p:nvSpPr>
        <p:spPr>
          <a:xfrm>
            <a:off x="160299" y="4767263"/>
            <a:ext cx="468300" cy="273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a:lvl1pPr>
            <a:lvl2pPr indent="0" lvl="1" marL="0" marR="0" rtl="0" algn="l">
              <a:lnSpc>
                <a:spcPct val="100000"/>
              </a:lnSpc>
              <a:spcBef>
                <a:spcPts val="0"/>
              </a:spcBef>
              <a:spcAft>
                <a:spcPts val="0"/>
              </a:spcAft>
              <a:buClr>
                <a:srgbClr val="000000"/>
              </a:buClr>
              <a:buSzPts val="1200"/>
              <a:buFont typeface="Arial"/>
              <a:buNone/>
              <a:defRPr/>
            </a:lvl2pPr>
            <a:lvl3pPr indent="0" lvl="2" marL="0" marR="0" rtl="0" algn="l">
              <a:lnSpc>
                <a:spcPct val="100000"/>
              </a:lnSpc>
              <a:spcBef>
                <a:spcPts val="0"/>
              </a:spcBef>
              <a:spcAft>
                <a:spcPts val="0"/>
              </a:spcAft>
              <a:buClr>
                <a:srgbClr val="000000"/>
              </a:buClr>
              <a:buSzPts val="1200"/>
              <a:buFont typeface="Arial"/>
              <a:buNone/>
              <a:defRPr/>
            </a:lvl3pPr>
            <a:lvl4pPr indent="0" lvl="3" marL="0" marR="0" rtl="0" algn="l">
              <a:lnSpc>
                <a:spcPct val="100000"/>
              </a:lnSpc>
              <a:spcBef>
                <a:spcPts val="0"/>
              </a:spcBef>
              <a:spcAft>
                <a:spcPts val="0"/>
              </a:spcAft>
              <a:buClr>
                <a:srgbClr val="000000"/>
              </a:buClr>
              <a:buSzPts val="1200"/>
              <a:buFont typeface="Arial"/>
              <a:buNone/>
              <a:defRPr/>
            </a:lvl4pPr>
            <a:lvl5pPr indent="0" lvl="4" marL="0" marR="0" rtl="0" algn="l">
              <a:lnSpc>
                <a:spcPct val="100000"/>
              </a:lnSpc>
              <a:spcBef>
                <a:spcPts val="0"/>
              </a:spcBef>
              <a:spcAft>
                <a:spcPts val="0"/>
              </a:spcAft>
              <a:buClr>
                <a:srgbClr val="000000"/>
              </a:buClr>
              <a:buSzPts val="1200"/>
              <a:buFont typeface="Arial"/>
              <a:buNone/>
              <a:defRPr/>
            </a:lvl5pPr>
            <a:lvl6pPr indent="0" lvl="5" marL="0" marR="0" rtl="0" algn="l">
              <a:lnSpc>
                <a:spcPct val="100000"/>
              </a:lnSpc>
              <a:spcBef>
                <a:spcPts val="0"/>
              </a:spcBef>
              <a:spcAft>
                <a:spcPts val="0"/>
              </a:spcAft>
              <a:buClr>
                <a:srgbClr val="000000"/>
              </a:buClr>
              <a:buSzPts val="1200"/>
              <a:buFont typeface="Arial"/>
              <a:buNone/>
              <a:defRPr/>
            </a:lvl6pPr>
            <a:lvl7pPr indent="0" lvl="6" marL="0" marR="0" rtl="0" algn="l">
              <a:lnSpc>
                <a:spcPct val="100000"/>
              </a:lnSpc>
              <a:spcBef>
                <a:spcPts val="0"/>
              </a:spcBef>
              <a:spcAft>
                <a:spcPts val="0"/>
              </a:spcAft>
              <a:buClr>
                <a:srgbClr val="000000"/>
              </a:buClr>
              <a:buSzPts val="1200"/>
              <a:buFont typeface="Arial"/>
              <a:buNone/>
              <a:defRPr/>
            </a:lvl7pPr>
            <a:lvl8pPr indent="0" lvl="7" marL="0" marR="0" rtl="0" algn="l">
              <a:lnSpc>
                <a:spcPct val="100000"/>
              </a:lnSpc>
              <a:spcBef>
                <a:spcPts val="0"/>
              </a:spcBef>
              <a:spcAft>
                <a:spcPts val="0"/>
              </a:spcAft>
              <a:buClr>
                <a:srgbClr val="000000"/>
              </a:buClr>
              <a:buSzPts val="1200"/>
              <a:buFont typeface="Arial"/>
              <a:buNone/>
              <a:defRPr/>
            </a:lvl8pPr>
            <a:lvl9pPr indent="0" lvl="8" marL="0" marR="0" rtl="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247" name="Google Shape;247;gb44629e270_0_21"/>
          <p:cNvSpPr/>
          <p:nvPr/>
        </p:nvSpPr>
        <p:spPr>
          <a:xfrm>
            <a:off x="2765" y="1"/>
            <a:ext cx="3211200" cy="4657200"/>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half-color-LEFT">
  <p:cSld name="2_half-color-LEFT">
    <p:bg>
      <p:bgPr>
        <a:solidFill>
          <a:srgbClr val="18B3CC"/>
        </a:solidFill>
      </p:bgPr>
    </p:bg>
    <p:spTree>
      <p:nvGrpSpPr>
        <p:cNvPr id="248" name="Shape 248"/>
        <p:cNvGrpSpPr/>
        <p:nvPr/>
      </p:nvGrpSpPr>
      <p:grpSpPr>
        <a:xfrm>
          <a:off x="0" y="0"/>
          <a:ext cx="0" cy="0"/>
          <a:chOff x="0" y="0"/>
          <a:chExt cx="0" cy="0"/>
        </a:xfrm>
      </p:grpSpPr>
      <p:sp>
        <p:nvSpPr>
          <p:cNvPr id="249" name="Google Shape;249;gb44629e270_0_24"/>
          <p:cNvSpPr txBox="1"/>
          <p:nvPr>
            <p:ph idx="12" type="sldNum"/>
          </p:nvPr>
        </p:nvSpPr>
        <p:spPr>
          <a:xfrm>
            <a:off x="160299" y="4767263"/>
            <a:ext cx="468300" cy="273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a:lvl1pPr>
            <a:lvl2pPr indent="0" lvl="1" marL="0" marR="0" rtl="0" algn="l">
              <a:lnSpc>
                <a:spcPct val="100000"/>
              </a:lnSpc>
              <a:spcBef>
                <a:spcPts val="0"/>
              </a:spcBef>
              <a:spcAft>
                <a:spcPts val="0"/>
              </a:spcAft>
              <a:buClr>
                <a:srgbClr val="000000"/>
              </a:buClr>
              <a:buSzPts val="1200"/>
              <a:buFont typeface="Arial"/>
              <a:buNone/>
              <a:defRPr/>
            </a:lvl2pPr>
            <a:lvl3pPr indent="0" lvl="2" marL="0" marR="0" rtl="0" algn="l">
              <a:lnSpc>
                <a:spcPct val="100000"/>
              </a:lnSpc>
              <a:spcBef>
                <a:spcPts val="0"/>
              </a:spcBef>
              <a:spcAft>
                <a:spcPts val="0"/>
              </a:spcAft>
              <a:buClr>
                <a:srgbClr val="000000"/>
              </a:buClr>
              <a:buSzPts val="1200"/>
              <a:buFont typeface="Arial"/>
              <a:buNone/>
              <a:defRPr/>
            </a:lvl3pPr>
            <a:lvl4pPr indent="0" lvl="3" marL="0" marR="0" rtl="0" algn="l">
              <a:lnSpc>
                <a:spcPct val="100000"/>
              </a:lnSpc>
              <a:spcBef>
                <a:spcPts val="0"/>
              </a:spcBef>
              <a:spcAft>
                <a:spcPts val="0"/>
              </a:spcAft>
              <a:buClr>
                <a:srgbClr val="000000"/>
              </a:buClr>
              <a:buSzPts val="1200"/>
              <a:buFont typeface="Arial"/>
              <a:buNone/>
              <a:defRPr/>
            </a:lvl4pPr>
            <a:lvl5pPr indent="0" lvl="4" marL="0" marR="0" rtl="0" algn="l">
              <a:lnSpc>
                <a:spcPct val="100000"/>
              </a:lnSpc>
              <a:spcBef>
                <a:spcPts val="0"/>
              </a:spcBef>
              <a:spcAft>
                <a:spcPts val="0"/>
              </a:spcAft>
              <a:buClr>
                <a:srgbClr val="000000"/>
              </a:buClr>
              <a:buSzPts val="1200"/>
              <a:buFont typeface="Arial"/>
              <a:buNone/>
              <a:defRPr/>
            </a:lvl5pPr>
            <a:lvl6pPr indent="0" lvl="5" marL="0" marR="0" rtl="0" algn="l">
              <a:lnSpc>
                <a:spcPct val="100000"/>
              </a:lnSpc>
              <a:spcBef>
                <a:spcPts val="0"/>
              </a:spcBef>
              <a:spcAft>
                <a:spcPts val="0"/>
              </a:spcAft>
              <a:buClr>
                <a:srgbClr val="000000"/>
              </a:buClr>
              <a:buSzPts val="1200"/>
              <a:buFont typeface="Arial"/>
              <a:buNone/>
              <a:defRPr/>
            </a:lvl6pPr>
            <a:lvl7pPr indent="0" lvl="6" marL="0" marR="0" rtl="0" algn="l">
              <a:lnSpc>
                <a:spcPct val="100000"/>
              </a:lnSpc>
              <a:spcBef>
                <a:spcPts val="0"/>
              </a:spcBef>
              <a:spcAft>
                <a:spcPts val="0"/>
              </a:spcAft>
              <a:buClr>
                <a:srgbClr val="000000"/>
              </a:buClr>
              <a:buSzPts val="1200"/>
              <a:buFont typeface="Arial"/>
              <a:buNone/>
              <a:defRPr/>
            </a:lvl7pPr>
            <a:lvl8pPr indent="0" lvl="7" marL="0" marR="0" rtl="0" algn="l">
              <a:lnSpc>
                <a:spcPct val="100000"/>
              </a:lnSpc>
              <a:spcBef>
                <a:spcPts val="0"/>
              </a:spcBef>
              <a:spcAft>
                <a:spcPts val="0"/>
              </a:spcAft>
              <a:buClr>
                <a:srgbClr val="000000"/>
              </a:buClr>
              <a:buSzPts val="1200"/>
              <a:buFont typeface="Arial"/>
              <a:buNone/>
              <a:defRPr/>
            </a:lvl8pPr>
            <a:lvl9pPr indent="0" lvl="8" marL="0" marR="0" rtl="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250" name="Google Shape;250;gb44629e270_0_24"/>
          <p:cNvSpPr/>
          <p:nvPr/>
        </p:nvSpPr>
        <p:spPr>
          <a:xfrm>
            <a:off x="4063622" y="1"/>
            <a:ext cx="5066700" cy="4657200"/>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color-LEFT">
  <p:cSld name="half-color-LEFT">
    <p:spTree>
      <p:nvGrpSpPr>
        <p:cNvPr id="251" name="Shape 251"/>
        <p:cNvGrpSpPr/>
        <p:nvPr/>
      </p:nvGrpSpPr>
      <p:grpSpPr>
        <a:xfrm>
          <a:off x="0" y="0"/>
          <a:ext cx="0" cy="0"/>
          <a:chOff x="0" y="0"/>
          <a:chExt cx="0" cy="0"/>
        </a:xfrm>
      </p:grpSpPr>
      <p:sp>
        <p:nvSpPr>
          <p:cNvPr id="252" name="Google Shape;252;gb44629e270_0_27"/>
          <p:cNvSpPr/>
          <p:nvPr/>
        </p:nvSpPr>
        <p:spPr>
          <a:xfrm>
            <a:off x="0" y="0"/>
            <a:ext cx="5066700" cy="4657200"/>
          </a:xfrm>
          <a:prstGeom prst="rect">
            <a:avLst/>
          </a:prstGeom>
          <a:solidFill>
            <a:srgbClr val="553184"/>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
        <p:nvSpPr>
          <p:cNvPr id="253" name="Google Shape;253;gb44629e270_0_27"/>
          <p:cNvSpPr txBox="1"/>
          <p:nvPr>
            <p:ph idx="12" type="sldNum"/>
          </p:nvPr>
        </p:nvSpPr>
        <p:spPr>
          <a:xfrm>
            <a:off x="160299" y="4767263"/>
            <a:ext cx="468300" cy="273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a:lvl1pPr>
            <a:lvl2pPr indent="0" lvl="1" marL="0" marR="0" rtl="0" algn="l">
              <a:lnSpc>
                <a:spcPct val="100000"/>
              </a:lnSpc>
              <a:spcBef>
                <a:spcPts val="0"/>
              </a:spcBef>
              <a:spcAft>
                <a:spcPts val="0"/>
              </a:spcAft>
              <a:buClr>
                <a:srgbClr val="000000"/>
              </a:buClr>
              <a:buSzPts val="1200"/>
              <a:buFont typeface="Arial"/>
              <a:buNone/>
              <a:defRPr/>
            </a:lvl2pPr>
            <a:lvl3pPr indent="0" lvl="2" marL="0" marR="0" rtl="0" algn="l">
              <a:lnSpc>
                <a:spcPct val="100000"/>
              </a:lnSpc>
              <a:spcBef>
                <a:spcPts val="0"/>
              </a:spcBef>
              <a:spcAft>
                <a:spcPts val="0"/>
              </a:spcAft>
              <a:buClr>
                <a:srgbClr val="000000"/>
              </a:buClr>
              <a:buSzPts val="1200"/>
              <a:buFont typeface="Arial"/>
              <a:buNone/>
              <a:defRPr/>
            </a:lvl3pPr>
            <a:lvl4pPr indent="0" lvl="3" marL="0" marR="0" rtl="0" algn="l">
              <a:lnSpc>
                <a:spcPct val="100000"/>
              </a:lnSpc>
              <a:spcBef>
                <a:spcPts val="0"/>
              </a:spcBef>
              <a:spcAft>
                <a:spcPts val="0"/>
              </a:spcAft>
              <a:buClr>
                <a:srgbClr val="000000"/>
              </a:buClr>
              <a:buSzPts val="1200"/>
              <a:buFont typeface="Arial"/>
              <a:buNone/>
              <a:defRPr/>
            </a:lvl4pPr>
            <a:lvl5pPr indent="0" lvl="4" marL="0" marR="0" rtl="0" algn="l">
              <a:lnSpc>
                <a:spcPct val="100000"/>
              </a:lnSpc>
              <a:spcBef>
                <a:spcPts val="0"/>
              </a:spcBef>
              <a:spcAft>
                <a:spcPts val="0"/>
              </a:spcAft>
              <a:buClr>
                <a:srgbClr val="000000"/>
              </a:buClr>
              <a:buSzPts val="1200"/>
              <a:buFont typeface="Arial"/>
              <a:buNone/>
              <a:defRPr/>
            </a:lvl5pPr>
            <a:lvl6pPr indent="0" lvl="5" marL="0" marR="0" rtl="0" algn="l">
              <a:lnSpc>
                <a:spcPct val="100000"/>
              </a:lnSpc>
              <a:spcBef>
                <a:spcPts val="0"/>
              </a:spcBef>
              <a:spcAft>
                <a:spcPts val="0"/>
              </a:spcAft>
              <a:buClr>
                <a:srgbClr val="000000"/>
              </a:buClr>
              <a:buSzPts val="1200"/>
              <a:buFont typeface="Arial"/>
              <a:buNone/>
              <a:defRPr/>
            </a:lvl6pPr>
            <a:lvl7pPr indent="0" lvl="6" marL="0" marR="0" rtl="0" algn="l">
              <a:lnSpc>
                <a:spcPct val="100000"/>
              </a:lnSpc>
              <a:spcBef>
                <a:spcPts val="0"/>
              </a:spcBef>
              <a:spcAft>
                <a:spcPts val="0"/>
              </a:spcAft>
              <a:buClr>
                <a:srgbClr val="000000"/>
              </a:buClr>
              <a:buSzPts val="1200"/>
              <a:buFont typeface="Arial"/>
              <a:buNone/>
              <a:defRPr/>
            </a:lvl7pPr>
            <a:lvl8pPr indent="0" lvl="7" marL="0" marR="0" rtl="0" algn="l">
              <a:lnSpc>
                <a:spcPct val="100000"/>
              </a:lnSpc>
              <a:spcBef>
                <a:spcPts val="0"/>
              </a:spcBef>
              <a:spcAft>
                <a:spcPts val="0"/>
              </a:spcAft>
              <a:buClr>
                <a:srgbClr val="000000"/>
              </a:buClr>
              <a:buSzPts val="1200"/>
              <a:buFont typeface="Arial"/>
              <a:buNone/>
              <a:defRPr/>
            </a:lvl8pPr>
            <a:lvl9pPr indent="0" lvl="8" marL="0" marR="0" rtl="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color-purple">
  <p:cSld name="full-color-purple">
    <p:bg>
      <p:bgPr>
        <a:solidFill>
          <a:schemeClr val="dk2"/>
        </a:solidFill>
      </p:bgPr>
    </p:bg>
    <p:spTree>
      <p:nvGrpSpPr>
        <p:cNvPr id="254" name="Shape 254"/>
        <p:cNvGrpSpPr/>
        <p:nvPr/>
      </p:nvGrpSpPr>
      <p:grpSpPr>
        <a:xfrm>
          <a:off x="0" y="0"/>
          <a:ext cx="0" cy="0"/>
          <a:chOff x="0" y="0"/>
          <a:chExt cx="0" cy="0"/>
        </a:xfrm>
      </p:grpSpPr>
      <p:sp>
        <p:nvSpPr>
          <p:cNvPr id="255" name="Google Shape;255;gb44629e270_0_30"/>
          <p:cNvSpPr txBox="1"/>
          <p:nvPr>
            <p:ph idx="12" type="sldNum"/>
          </p:nvPr>
        </p:nvSpPr>
        <p:spPr>
          <a:xfrm>
            <a:off x="160298" y="4767263"/>
            <a:ext cx="382200" cy="273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1pPr>
            <a:lvl2pPr indent="0" lvl="1"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2pPr>
            <a:lvl3pPr indent="0" lvl="2"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3pPr>
            <a:lvl4pPr indent="0" lvl="3"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4pPr>
            <a:lvl5pPr indent="0" lvl="4"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5pPr>
            <a:lvl6pPr indent="0" lvl="5"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6pPr>
            <a:lvl7pPr indent="0" lvl="6"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7pPr>
            <a:lvl8pPr indent="0" lvl="7"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8pPr>
            <a:lvl9pPr indent="0" lvl="8"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color">
  <p:cSld name="full-color">
    <p:bg>
      <p:bgPr>
        <a:solidFill>
          <a:srgbClr val="553184"/>
        </a:solidFill>
      </p:bgPr>
    </p:bg>
    <p:spTree>
      <p:nvGrpSpPr>
        <p:cNvPr id="256" name="Shape 256"/>
        <p:cNvGrpSpPr/>
        <p:nvPr/>
      </p:nvGrpSpPr>
      <p:grpSpPr>
        <a:xfrm>
          <a:off x="0" y="0"/>
          <a:ext cx="0" cy="0"/>
          <a:chOff x="0" y="0"/>
          <a:chExt cx="0" cy="0"/>
        </a:xfrm>
      </p:grpSpPr>
      <p:sp>
        <p:nvSpPr>
          <p:cNvPr id="257" name="Google Shape;257;gb44629e270_0_32"/>
          <p:cNvSpPr txBox="1"/>
          <p:nvPr>
            <p:ph idx="12" type="sldNum"/>
          </p:nvPr>
        </p:nvSpPr>
        <p:spPr>
          <a:xfrm>
            <a:off x="160298" y="4767263"/>
            <a:ext cx="382200" cy="273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1pPr>
            <a:lvl2pPr indent="0" lvl="1"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2pPr>
            <a:lvl3pPr indent="0" lvl="2"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3pPr>
            <a:lvl4pPr indent="0" lvl="3"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4pPr>
            <a:lvl5pPr indent="0" lvl="4"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5pPr>
            <a:lvl6pPr indent="0" lvl="5"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6pPr>
            <a:lvl7pPr indent="0" lvl="6"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7pPr>
            <a:lvl8pPr indent="0" lvl="7"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8pPr>
            <a:lvl9pPr indent="0" lvl="8"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full-color">
  <p:cSld name="4_full-color">
    <p:bg>
      <p:bgPr>
        <a:solidFill>
          <a:schemeClr val="dk2"/>
        </a:solidFill>
      </p:bgPr>
    </p:bg>
    <p:spTree>
      <p:nvGrpSpPr>
        <p:cNvPr id="258" name="Shape 258"/>
        <p:cNvGrpSpPr/>
        <p:nvPr/>
      </p:nvGrpSpPr>
      <p:grpSpPr>
        <a:xfrm>
          <a:off x="0" y="0"/>
          <a:ext cx="0" cy="0"/>
          <a:chOff x="0" y="0"/>
          <a:chExt cx="0" cy="0"/>
        </a:xfrm>
      </p:grpSpPr>
      <p:sp>
        <p:nvSpPr>
          <p:cNvPr id="259" name="Google Shape;259;gb44629e270_0_34"/>
          <p:cNvSpPr txBox="1"/>
          <p:nvPr>
            <p:ph idx="12" type="sldNum"/>
          </p:nvPr>
        </p:nvSpPr>
        <p:spPr>
          <a:xfrm>
            <a:off x="160298" y="4767263"/>
            <a:ext cx="382200" cy="273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1pPr>
            <a:lvl2pPr indent="0" lvl="1"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2pPr>
            <a:lvl3pPr indent="0" lvl="2"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3pPr>
            <a:lvl4pPr indent="0" lvl="3"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4pPr>
            <a:lvl5pPr indent="0" lvl="4"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5pPr>
            <a:lvl6pPr indent="0" lvl="5"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6pPr>
            <a:lvl7pPr indent="0" lvl="6"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7pPr>
            <a:lvl8pPr indent="0" lvl="7"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8pPr>
            <a:lvl9pPr indent="0" lvl="8" marL="0" marR="0" rtl="0" algn="l">
              <a:lnSpc>
                <a:spcPct val="100000"/>
              </a:lnSpc>
              <a:spcBef>
                <a:spcPts val="0"/>
              </a:spcBef>
              <a:spcAft>
                <a:spcPts val="0"/>
              </a:spcAft>
              <a:buClr>
                <a:srgbClr val="000000"/>
              </a:buClr>
              <a:buSzPts val="1200"/>
              <a:buFont typeface="Arial"/>
              <a:buNone/>
              <a:defRPr b="0" i="0" sz="900" u="none" cap="none" strike="noStrike">
                <a:solidFill>
                  <a:srgbClr val="543487"/>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color-RIGHT">
  <p:cSld name="half-color-RIGHT">
    <p:bg>
      <p:bgPr>
        <a:solidFill>
          <a:srgbClr val="543487"/>
        </a:solidFill>
      </p:bgPr>
    </p:bg>
    <p:spTree>
      <p:nvGrpSpPr>
        <p:cNvPr id="28" name="Shape 28"/>
        <p:cNvGrpSpPr/>
        <p:nvPr/>
      </p:nvGrpSpPr>
      <p:grpSpPr>
        <a:xfrm>
          <a:off x="0" y="0"/>
          <a:ext cx="0" cy="0"/>
          <a:chOff x="0" y="0"/>
          <a:chExt cx="0" cy="0"/>
        </a:xfrm>
      </p:grpSpPr>
      <p:sp>
        <p:nvSpPr>
          <p:cNvPr id="29" name="Google Shape;29;p72"/>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a:lvl1pPr>
            <a:lvl2pPr indent="0" lvl="1" marL="0" marR="0" algn="l">
              <a:lnSpc>
                <a:spcPct val="100000"/>
              </a:lnSpc>
              <a:spcBef>
                <a:spcPts val="0"/>
              </a:spcBef>
              <a:spcAft>
                <a:spcPts val="0"/>
              </a:spcAft>
              <a:buClr>
                <a:srgbClr val="000000"/>
              </a:buClr>
              <a:buSzPts val="1200"/>
              <a:buFont typeface="Arial"/>
              <a:buNone/>
              <a:defRPr/>
            </a:lvl2pPr>
            <a:lvl3pPr indent="0" lvl="2" marL="0" marR="0" algn="l">
              <a:lnSpc>
                <a:spcPct val="100000"/>
              </a:lnSpc>
              <a:spcBef>
                <a:spcPts val="0"/>
              </a:spcBef>
              <a:spcAft>
                <a:spcPts val="0"/>
              </a:spcAft>
              <a:buClr>
                <a:srgbClr val="000000"/>
              </a:buClr>
              <a:buSzPts val="1200"/>
              <a:buFont typeface="Arial"/>
              <a:buNone/>
              <a:defRPr/>
            </a:lvl3pPr>
            <a:lvl4pPr indent="0" lvl="3" marL="0" marR="0" algn="l">
              <a:lnSpc>
                <a:spcPct val="100000"/>
              </a:lnSpc>
              <a:spcBef>
                <a:spcPts val="0"/>
              </a:spcBef>
              <a:spcAft>
                <a:spcPts val="0"/>
              </a:spcAft>
              <a:buClr>
                <a:srgbClr val="000000"/>
              </a:buClr>
              <a:buSzPts val="1200"/>
              <a:buFont typeface="Arial"/>
              <a:buNone/>
              <a:defRPr/>
            </a:lvl4pPr>
            <a:lvl5pPr indent="0" lvl="4" marL="0" marR="0" algn="l">
              <a:lnSpc>
                <a:spcPct val="100000"/>
              </a:lnSpc>
              <a:spcBef>
                <a:spcPts val="0"/>
              </a:spcBef>
              <a:spcAft>
                <a:spcPts val="0"/>
              </a:spcAft>
              <a:buClr>
                <a:srgbClr val="000000"/>
              </a:buClr>
              <a:buSzPts val="1200"/>
              <a:buFont typeface="Arial"/>
              <a:buNone/>
              <a:defRPr/>
            </a:lvl5pPr>
            <a:lvl6pPr indent="0" lvl="5" marL="0" marR="0" algn="l">
              <a:lnSpc>
                <a:spcPct val="100000"/>
              </a:lnSpc>
              <a:spcBef>
                <a:spcPts val="0"/>
              </a:spcBef>
              <a:spcAft>
                <a:spcPts val="0"/>
              </a:spcAft>
              <a:buClr>
                <a:srgbClr val="000000"/>
              </a:buClr>
              <a:buSzPts val="1200"/>
              <a:buFont typeface="Arial"/>
              <a:buNone/>
              <a:defRPr/>
            </a:lvl6pPr>
            <a:lvl7pPr indent="0" lvl="6" marL="0" marR="0" algn="l">
              <a:lnSpc>
                <a:spcPct val="100000"/>
              </a:lnSpc>
              <a:spcBef>
                <a:spcPts val="0"/>
              </a:spcBef>
              <a:spcAft>
                <a:spcPts val="0"/>
              </a:spcAft>
              <a:buClr>
                <a:srgbClr val="000000"/>
              </a:buClr>
              <a:buSzPts val="1200"/>
              <a:buFont typeface="Arial"/>
              <a:buNone/>
              <a:defRPr/>
            </a:lvl7pPr>
            <a:lvl8pPr indent="0" lvl="7" marL="0" marR="0" algn="l">
              <a:lnSpc>
                <a:spcPct val="100000"/>
              </a:lnSpc>
              <a:spcBef>
                <a:spcPts val="0"/>
              </a:spcBef>
              <a:spcAft>
                <a:spcPts val="0"/>
              </a:spcAft>
              <a:buClr>
                <a:srgbClr val="000000"/>
              </a:buClr>
              <a:buSzPts val="1200"/>
              <a:buFont typeface="Arial"/>
              <a:buNone/>
              <a:defRPr/>
            </a:lvl8pPr>
            <a:lvl9pPr indent="0" lvl="8" marL="0" marR="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30" name="Google Shape;30;p72"/>
          <p:cNvSpPr/>
          <p:nvPr/>
        </p:nvSpPr>
        <p:spPr>
          <a:xfrm>
            <a:off x="2764" y="1"/>
            <a:ext cx="4558351" cy="4657298"/>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color LEFT">
  <p:cSld name="2/3 color LEFT">
    <p:bg>
      <p:bgPr>
        <a:solidFill>
          <a:schemeClr val="dk2"/>
        </a:solidFill>
      </p:bgPr>
    </p:bg>
    <p:spTree>
      <p:nvGrpSpPr>
        <p:cNvPr id="260" name="Shape 260"/>
        <p:cNvGrpSpPr/>
        <p:nvPr/>
      </p:nvGrpSpPr>
      <p:grpSpPr>
        <a:xfrm>
          <a:off x="0" y="0"/>
          <a:ext cx="0" cy="0"/>
          <a:chOff x="0" y="0"/>
          <a:chExt cx="0" cy="0"/>
        </a:xfrm>
      </p:grpSpPr>
      <p:sp>
        <p:nvSpPr>
          <p:cNvPr id="261" name="Google Shape;261;gb44629e270_0_36"/>
          <p:cNvSpPr txBox="1"/>
          <p:nvPr>
            <p:ph idx="12" type="sldNum"/>
          </p:nvPr>
        </p:nvSpPr>
        <p:spPr>
          <a:xfrm>
            <a:off x="160299" y="4767263"/>
            <a:ext cx="468300" cy="273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a:lvl1pPr>
            <a:lvl2pPr indent="0" lvl="1" marL="0" marR="0" rtl="0" algn="l">
              <a:lnSpc>
                <a:spcPct val="100000"/>
              </a:lnSpc>
              <a:spcBef>
                <a:spcPts val="0"/>
              </a:spcBef>
              <a:spcAft>
                <a:spcPts val="0"/>
              </a:spcAft>
              <a:buClr>
                <a:srgbClr val="000000"/>
              </a:buClr>
              <a:buSzPts val="1200"/>
              <a:buFont typeface="Arial"/>
              <a:buNone/>
              <a:defRPr/>
            </a:lvl2pPr>
            <a:lvl3pPr indent="0" lvl="2" marL="0" marR="0" rtl="0" algn="l">
              <a:lnSpc>
                <a:spcPct val="100000"/>
              </a:lnSpc>
              <a:spcBef>
                <a:spcPts val="0"/>
              </a:spcBef>
              <a:spcAft>
                <a:spcPts val="0"/>
              </a:spcAft>
              <a:buClr>
                <a:srgbClr val="000000"/>
              </a:buClr>
              <a:buSzPts val="1200"/>
              <a:buFont typeface="Arial"/>
              <a:buNone/>
              <a:defRPr/>
            </a:lvl3pPr>
            <a:lvl4pPr indent="0" lvl="3" marL="0" marR="0" rtl="0" algn="l">
              <a:lnSpc>
                <a:spcPct val="100000"/>
              </a:lnSpc>
              <a:spcBef>
                <a:spcPts val="0"/>
              </a:spcBef>
              <a:spcAft>
                <a:spcPts val="0"/>
              </a:spcAft>
              <a:buClr>
                <a:srgbClr val="000000"/>
              </a:buClr>
              <a:buSzPts val="1200"/>
              <a:buFont typeface="Arial"/>
              <a:buNone/>
              <a:defRPr/>
            </a:lvl4pPr>
            <a:lvl5pPr indent="0" lvl="4" marL="0" marR="0" rtl="0" algn="l">
              <a:lnSpc>
                <a:spcPct val="100000"/>
              </a:lnSpc>
              <a:spcBef>
                <a:spcPts val="0"/>
              </a:spcBef>
              <a:spcAft>
                <a:spcPts val="0"/>
              </a:spcAft>
              <a:buClr>
                <a:srgbClr val="000000"/>
              </a:buClr>
              <a:buSzPts val="1200"/>
              <a:buFont typeface="Arial"/>
              <a:buNone/>
              <a:defRPr/>
            </a:lvl5pPr>
            <a:lvl6pPr indent="0" lvl="5" marL="0" marR="0" rtl="0" algn="l">
              <a:lnSpc>
                <a:spcPct val="100000"/>
              </a:lnSpc>
              <a:spcBef>
                <a:spcPts val="0"/>
              </a:spcBef>
              <a:spcAft>
                <a:spcPts val="0"/>
              </a:spcAft>
              <a:buClr>
                <a:srgbClr val="000000"/>
              </a:buClr>
              <a:buSzPts val="1200"/>
              <a:buFont typeface="Arial"/>
              <a:buNone/>
              <a:defRPr/>
            </a:lvl6pPr>
            <a:lvl7pPr indent="0" lvl="6" marL="0" marR="0" rtl="0" algn="l">
              <a:lnSpc>
                <a:spcPct val="100000"/>
              </a:lnSpc>
              <a:spcBef>
                <a:spcPts val="0"/>
              </a:spcBef>
              <a:spcAft>
                <a:spcPts val="0"/>
              </a:spcAft>
              <a:buClr>
                <a:srgbClr val="000000"/>
              </a:buClr>
              <a:buSzPts val="1200"/>
              <a:buFont typeface="Arial"/>
              <a:buNone/>
              <a:defRPr/>
            </a:lvl7pPr>
            <a:lvl8pPr indent="0" lvl="7" marL="0" marR="0" rtl="0" algn="l">
              <a:lnSpc>
                <a:spcPct val="100000"/>
              </a:lnSpc>
              <a:spcBef>
                <a:spcPts val="0"/>
              </a:spcBef>
              <a:spcAft>
                <a:spcPts val="0"/>
              </a:spcAft>
              <a:buClr>
                <a:srgbClr val="000000"/>
              </a:buClr>
              <a:buSzPts val="1200"/>
              <a:buFont typeface="Arial"/>
              <a:buNone/>
              <a:defRPr/>
            </a:lvl8pPr>
            <a:lvl9pPr indent="0" lvl="8" marL="0" marR="0" rtl="0" algn="l">
              <a:lnSpc>
                <a:spcPct val="100000"/>
              </a:lnSpc>
              <a:spcBef>
                <a:spcPts val="0"/>
              </a:spcBef>
              <a:spcAft>
                <a:spcPts val="0"/>
              </a:spcAft>
              <a:buClr>
                <a:srgbClr val="000000"/>
              </a:buClr>
              <a:buSzPts val="1200"/>
              <a:buFont typeface="Arial"/>
              <a:buNone/>
              <a:defRPr/>
            </a:lvl9pPr>
          </a:lstStyle>
          <a:p>
            <a:pPr indent="0" lvl="0" marL="0" rtl="0" algn="l">
              <a:spcBef>
                <a:spcPts val="0"/>
              </a:spcBef>
              <a:spcAft>
                <a:spcPts val="0"/>
              </a:spcAft>
              <a:buNone/>
            </a:pPr>
            <a:fld id="{00000000-1234-1234-1234-123412341234}" type="slidenum">
              <a:rPr lang="en-US"/>
              <a:t>‹#›</a:t>
            </a:fld>
            <a:endParaRPr/>
          </a:p>
        </p:txBody>
      </p:sp>
      <p:sp>
        <p:nvSpPr>
          <p:cNvPr id="262" name="Google Shape;262;gb44629e270_0_36"/>
          <p:cNvSpPr/>
          <p:nvPr/>
        </p:nvSpPr>
        <p:spPr>
          <a:xfrm>
            <a:off x="5932716" y="1"/>
            <a:ext cx="3211200" cy="4657200"/>
          </a:xfrm>
          <a:prstGeom prst="rect">
            <a:avLst/>
          </a:prstGeom>
          <a:solidFill>
            <a:schemeClr val="lt1"/>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75"/>
          <p:cNvSpPr txBox="1"/>
          <p:nvPr>
            <p:ph type="title"/>
          </p:nvPr>
        </p:nvSpPr>
        <p:spPr>
          <a:xfrm>
            <a:off x="628650" y="273844"/>
            <a:ext cx="7886700" cy="994172"/>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chemeClr val="dk2"/>
              </a:buClr>
              <a:buSzPts val="4400"/>
              <a:buFont typeface="Proxima Nova"/>
              <a:buNone/>
              <a:defRPr b="0" i="0">
                <a:latin typeface="Proxima Nova"/>
                <a:ea typeface="Proxima Nova"/>
                <a:cs typeface="Proxima Nova"/>
                <a:sym typeface="Proxima Nov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75"/>
          <p:cNvSpPr txBox="1"/>
          <p:nvPr>
            <p:ph idx="12" type="sldNum"/>
          </p:nvPr>
        </p:nvSpPr>
        <p:spPr>
          <a:xfrm>
            <a:off x="160298" y="4767263"/>
            <a:ext cx="2057400"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p:cSld name="Closing">
    <p:bg>
      <p:bgPr>
        <a:solidFill>
          <a:schemeClr val="dk2"/>
        </a:solidFill>
      </p:bgPr>
    </p:bg>
    <p:spTree>
      <p:nvGrpSpPr>
        <p:cNvPr id="34" name="Shape 34"/>
        <p:cNvGrpSpPr/>
        <p:nvPr/>
      </p:nvGrpSpPr>
      <p:grpSpPr>
        <a:xfrm>
          <a:off x="0" y="0"/>
          <a:ext cx="0" cy="0"/>
          <a:chOff x="0" y="0"/>
          <a:chExt cx="0" cy="0"/>
        </a:xfrm>
      </p:grpSpPr>
      <p:sp>
        <p:nvSpPr>
          <p:cNvPr id="35" name="Google Shape;35;p76"/>
          <p:cNvSpPr txBox="1"/>
          <p:nvPr>
            <p:ph type="title"/>
          </p:nvPr>
        </p:nvSpPr>
        <p:spPr>
          <a:xfrm>
            <a:off x="573786" y="1796320"/>
            <a:ext cx="4213098" cy="535400"/>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chemeClr val="lt1"/>
              </a:buClr>
              <a:buSzPts val="4400"/>
              <a:buFont typeface="Proxima Nova"/>
              <a:buNone/>
              <a:defRPr b="1" i="0">
                <a:solidFill>
                  <a:schemeClr val="lt1"/>
                </a:solidFill>
                <a:latin typeface="Proxima Nova"/>
                <a:ea typeface="Proxima Nova"/>
                <a:cs typeface="Proxima Nova"/>
                <a:sym typeface="Proxima Nov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76"/>
          <p:cNvSpPr txBox="1"/>
          <p:nvPr>
            <p:ph idx="1" type="subTitle"/>
          </p:nvPr>
        </p:nvSpPr>
        <p:spPr>
          <a:xfrm>
            <a:off x="573786" y="2467198"/>
            <a:ext cx="4027868" cy="389401"/>
          </a:xfrm>
          <a:prstGeom prst="rect">
            <a:avLst/>
          </a:prstGeom>
          <a:noFill/>
          <a:ln>
            <a:noFill/>
          </a:ln>
        </p:spPr>
        <p:txBody>
          <a:bodyPr anchorCtr="0" anchor="t" bIns="45700" lIns="91425" spcFirstLastPara="1" rIns="91425" wrap="square" tIns="45700">
            <a:noAutofit/>
          </a:bodyPr>
          <a:lstStyle>
            <a:lvl1pPr lvl="0" algn="l">
              <a:lnSpc>
                <a:spcPct val="90000"/>
              </a:lnSpc>
              <a:spcBef>
                <a:spcPts val="750"/>
              </a:spcBef>
              <a:spcAft>
                <a:spcPts val="0"/>
              </a:spcAft>
              <a:buSzPts val="2400"/>
              <a:buNone/>
              <a:defRPr b="0" i="0" sz="1800">
                <a:solidFill>
                  <a:schemeClr val="lt2"/>
                </a:solidFill>
                <a:latin typeface="Proxima Nova"/>
                <a:ea typeface="Proxima Nova"/>
                <a:cs typeface="Proxima Nova"/>
                <a:sym typeface="Proxima Nova"/>
              </a:defRPr>
            </a:lvl1pPr>
            <a:lvl2pPr lvl="1" algn="ctr">
              <a:lnSpc>
                <a:spcPct val="90000"/>
              </a:lnSpc>
              <a:spcBef>
                <a:spcPts val="375"/>
              </a:spcBef>
              <a:spcAft>
                <a:spcPts val="0"/>
              </a:spcAft>
              <a:buSzPts val="2000"/>
              <a:buNone/>
              <a:defRPr sz="1500"/>
            </a:lvl2pPr>
            <a:lvl3pPr lvl="2" algn="ctr">
              <a:lnSpc>
                <a:spcPct val="90000"/>
              </a:lnSpc>
              <a:spcBef>
                <a:spcPts val="375"/>
              </a:spcBef>
              <a:spcAft>
                <a:spcPts val="0"/>
              </a:spcAft>
              <a:buSzPts val="1800"/>
              <a:buNone/>
              <a:defRPr sz="1350"/>
            </a:lvl3pPr>
            <a:lvl4pPr lvl="3" algn="ctr">
              <a:lnSpc>
                <a:spcPct val="90000"/>
              </a:lnSpc>
              <a:spcBef>
                <a:spcPts val="375"/>
              </a:spcBef>
              <a:spcAft>
                <a:spcPts val="0"/>
              </a:spcAft>
              <a:buSzPts val="1600"/>
              <a:buNone/>
              <a:defRPr sz="1200"/>
            </a:lvl4pPr>
            <a:lvl5pPr lvl="4" algn="ctr">
              <a:lnSpc>
                <a:spcPct val="90000"/>
              </a:lnSpc>
              <a:spcBef>
                <a:spcPts val="375"/>
              </a:spcBef>
              <a:spcAft>
                <a:spcPts val="0"/>
              </a:spcAft>
              <a:buSzPts val="1600"/>
              <a:buNone/>
              <a:defRPr sz="1200"/>
            </a:lvl5pPr>
            <a:lvl6pPr lvl="5" algn="ctr">
              <a:lnSpc>
                <a:spcPct val="90000"/>
              </a:lnSpc>
              <a:spcBef>
                <a:spcPts val="375"/>
              </a:spcBef>
              <a:spcAft>
                <a:spcPts val="0"/>
              </a:spcAft>
              <a:buClr>
                <a:schemeClr val="dk1"/>
              </a:buClr>
              <a:buSzPts val="1600"/>
              <a:buNone/>
              <a:defRPr sz="1200"/>
            </a:lvl6pPr>
            <a:lvl7pPr lvl="6" algn="ctr">
              <a:lnSpc>
                <a:spcPct val="90000"/>
              </a:lnSpc>
              <a:spcBef>
                <a:spcPts val="375"/>
              </a:spcBef>
              <a:spcAft>
                <a:spcPts val="0"/>
              </a:spcAft>
              <a:buClr>
                <a:schemeClr val="dk1"/>
              </a:buClr>
              <a:buSzPts val="1600"/>
              <a:buNone/>
              <a:defRPr sz="1200"/>
            </a:lvl7pPr>
            <a:lvl8pPr lvl="7" algn="ctr">
              <a:lnSpc>
                <a:spcPct val="90000"/>
              </a:lnSpc>
              <a:spcBef>
                <a:spcPts val="375"/>
              </a:spcBef>
              <a:spcAft>
                <a:spcPts val="0"/>
              </a:spcAft>
              <a:buClr>
                <a:schemeClr val="dk1"/>
              </a:buClr>
              <a:buSzPts val="1600"/>
              <a:buNone/>
              <a:defRPr sz="1200"/>
            </a:lvl8pPr>
            <a:lvl9pPr lvl="8" algn="ctr">
              <a:lnSpc>
                <a:spcPct val="90000"/>
              </a:lnSpc>
              <a:spcBef>
                <a:spcPts val="375"/>
              </a:spcBef>
              <a:spcAft>
                <a:spcPts val="0"/>
              </a:spcAft>
              <a:buClr>
                <a:schemeClr val="dk1"/>
              </a:buClr>
              <a:buSzPts val="1600"/>
              <a:buNone/>
              <a:defRPr sz="1200"/>
            </a:lvl9pPr>
          </a:lstStyle>
          <a:p/>
        </p:txBody>
      </p:sp>
      <p:sp>
        <p:nvSpPr>
          <p:cNvPr id="37" name="Google Shape;37;p76"/>
          <p:cNvSpPr/>
          <p:nvPr/>
        </p:nvSpPr>
        <p:spPr>
          <a:xfrm>
            <a:off x="5843016" y="0"/>
            <a:ext cx="3300984" cy="4626591"/>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chemeClr val="lt1"/>
              </a:solidFill>
              <a:latin typeface="Arial"/>
              <a:ea typeface="Arial"/>
              <a:cs typeface="Arial"/>
              <a:sym typeface="Arial"/>
            </a:endParaRPr>
          </a:p>
        </p:txBody>
      </p:sp>
      <p:sp>
        <p:nvSpPr>
          <p:cNvPr id="38" name="Google Shape;38;p76"/>
          <p:cNvSpPr txBox="1"/>
          <p:nvPr>
            <p:ph idx="12" type="sldNum"/>
          </p:nvPr>
        </p:nvSpPr>
        <p:spPr>
          <a:xfrm>
            <a:off x="160299" y="4767263"/>
            <a:ext cx="413488" cy="273844"/>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39.xml"/><Relationship Id="rId20" Type="http://schemas.openxmlformats.org/officeDocument/2006/relationships/slideLayout" Target="../slideLayouts/slideLayout19.xml"/><Relationship Id="rId42" Type="http://schemas.openxmlformats.org/officeDocument/2006/relationships/slideLayout" Target="../slideLayouts/slideLayout41.xml"/><Relationship Id="rId41" Type="http://schemas.openxmlformats.org/officeDocument/2006/relationships/slideLayout" Target="../slideLayouts/slideLayout40.xml"/><Relationship Id="rId22" Type="http://schemas.openxmlformats.org/officeDocument/2006/relationships/slideLayout" Target="../slideLayouts/slideLayout21.xml"/><Relationship Id="rId44" Type="http://schemas.openxmlformats.org/officeDocument/2006/relationships/slideLayout" Target="../slideLayouts/slideLayout43.xml"/><Relationship Id="rId21" Type="http://schemas.openxmlformats.org/officeDocument/2006/relationships/slideLayout" Target="../slideLayouts/slideLayout20.xml"/><Relationship Id="rId43" Type="http://schemas.openxmlformats.org/officeDocument/2006/relationships/slideLayout" Target="../slideLayouts/slideLayout42.xml"/><Relationship Id="rId24" Type="http://schemas.openxmlformats.org/officeDocument/2006/relationships/slideLayout" Target="../slideLayouts/slideLayout23.xml"/><Relationship Id="rId46" Type="http://schemas.openxmlformats.org/officeDocument/2006/relationships/theme" Target="../theme/theme2.xml"/><Relationship Id="rId23" Type="http://schemas.openxmlformats.org/officeDocument/2006/relationships/slideLayout" Target="../slideLayouts/slideLayout22.xml"/><Relationship Id="rId45" Type="http://schemas.openxmlformats.org/officeDocument/2006/relationships/slideLayout" Target="../slideLayouts/slideLayout44.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slideLayout" Target="../slideLayouts/slideLayout32.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35" Type="http://schemas.openxmlformats.org/officeDocument/2006/relationships/slideLayout" Target="../slideLayouts/slideLayout34.xml"/><Relationship Id="rId12" Type="http://schemas.openxmlformats.org/officeDocument/2006/relationships/slideLayout" Target="../slideLayouts/slideLayout11.xml"/><Relationship Id="rId34" Type="http://schemas.openxmlformats.org/officeDocument/2006/relationships/slideLayout" Target="../slideLayouts/slideLayout33.xml"/><Relationship Id="rId15" Type="http://schemas.openxmlformats.org/officeDocument/2006/relationships/slideLayout" Target="../slideLayouts/slideLayout14.xml"/><Relationship Id="rId37" Type="http://schemas.openxmlformats.org/officeDocument/2006/relationships/slideLayout" Target="../slideLayouts/slideLayout36.xml"/><Relationship Id="rId14" Type="http://schemas.openxmlformats.org/officeDocument/2006/relationships/slideLayout" Target="../slideLayouts/slideLayout13.xml"/><Relationship Id="rId36" Type="http://schemas.openxmlformats.org/officeDocument/2006/relationships/slideLayout" Target="../slideLayouts/slideLayout35.xml"/><Relationship Id="rId17" Type="http://schemas.openxmlformats.org/officeDocument/2006/relationships/slideLayout" Target="../slideLayouts/slideLayout16.xml"/><Relationship Id="rId39" Type="http://schemas.openxmlformats.org/officeDocument/2006/relationships/slideLayout" Target="../slideLayouts/slideLayout38.xml"/><Relationship Id="rId16" Type="http://schemas.openxmlformats.org/officeDocument/2006/relationships/slideLayout" Target="../slideLayouts/slideLayout15.xml"/><Relationship Id="rId38" Type="http://schemas.openxmlformats.org/officeDocument/2006/relationships/slideLayout" Target="../slideLayouts/slideLayout37.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slideLayout" Target="../slideLayouts/slideLayout46.xml"/><Relationship Id="rId3" Type="http://schemas.openxmlformats.org/officeDocument/2006/relationships/slideLayout" Target="../slideLayouts/slideLayout47.xml"/><Relationship Id="rId4" Type="http://schemas.openxmlformats.org/officeDocument/2006/relationships/slideLayout" Target="../slideLayouts/slideLayout48.xml"/><Relationship Id="rId9" Type="http://schemas.openxmlformats.org/officeDocument/2006/relationships/slideLayout" Target="../slideLayouts/slideLayout53.xml"/><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 Id="rId11" Type="http://schemas.openxmlformats.org/officeDocument/2006/relationships/slideLayout" Target="../slideLayouts/slideLayout55.xml"/><Relationship Id="rId10" Type="http://schemas.openxmlformats.org/officeDocument/2006/relationships/slideLayout" Target="../slideLayouts/slideLayout54.xml"/><Relationship Id="rId13" Type="http://schemas.openxmlformats.org/officeDocument/2006/relationships/slideLayout" Target="../slideLayouts/slideLayout57.xml"/><Relationship Id="rId12" Type="http://schemas.openxmlformats.org/officeDocument/2006/relationships/slideLayout" Target="../slideLayouts/slideLayout56.xml"/><Relationship Id="rId15" Type="http://schemas.openxmlformats.org/officeDocument/2006/relationships/slideLayout" Target="../slideLayouts/slideLayout59.xml"/><Relationship Id="rId14" Type="http://schemas.openxmlformats.org/officeDocument/2006/relationships/slideLayout" Target="../slideLayouts/slideLayout58.xml"/><Relationship Id="rId17" Type="http://schemas.openxmlformats.org/officeDocument/2006/relationships/slideLayout" Target="../slideLayouts/slideLayout61.xml"/><Relationship Id="rId16" Type="http://schemas.openxmlformats.org/officeDocument/2006/relationships/slideLayout" Target="../slideLayouts/slideLayout60.xml"/><Relationship Id="rId18"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63.xml"/><Relationship Id="rId3" Type="http://schemas.openxmlformats.org/officeDocument/2006/relationships/slideLayout" Target="../slideLayouts/slideLayout64.xml"/><Relationship Id="rId4" Type="http://schemas.openxmlformats.org/officeDocument/2006/relationships/slideLayout" Target="../slideLayouts/slideLayout65.xml"/><Relationship Id="rId9" Type="http://schemas.openxmlformats.org/officeDocument/2006/relationships/slideLayout" Target="../slideLayouts/slideLayout70.xml"/><Relationship Id="rId5" Type="http://schemas.openxmlformats.org/officeDocument/2006/relationships/slideLayout" Target="../slideLayouts/slideLayout66.xml"/><Relationship Id="rId6" Type="http://schemas.openxmlformats.org/officeDocument/2006/relationships/slideLayout" Target="../slideLayouts/slideLayout67.xml"/><Relationship Id="rId7" Type="http://schemas.openxmlformats.org/officeDocument/2006/relationships/slideLayout" Target="../slideLayouts/slideLayout68.xml"/><Relationship Id="rId8" Type="http://schemas.openxmlformats.org/officeDocument/2006/relationships/slideLayout" Target="../slideLayouts/slideLayout69.xml"/><Relationship Id="rId10"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47"/>
          <p:cNvSpPr/>
          <p:nvPr/>
        </p:nvSpPr>
        <p:spPr>
          <a:xfrm flipH="1" rot="10800000">
            <a:off x="0" y="4634345"/>
            <a:ext cx="9144000" cy="509155"/>
          </a:xfrm>
          <a:prstGeom prst="rect">
            <a:avLst/>
          </a:prstGeom>
          <a:solidFill>
            <a:srgbClr val="F7F7F7"/>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chemeClr val="lt1"/>
              </a:solidFill>
              <a:latin typeface="Arial"/>
              <a:ea typeface="Arial"/>
              <a:cs typeface="Arial"/>
              <a:sym typeface="Arial"/>
            </a:endParaRPr>
          </a:p>
        </p:txBody>
      </p:sp>
      <p:sp>
        <p:nvSpPr>
          <p:cNvPr id="7" name="Google Shape;7;p47"/>
          <p:cNvSpPr txBox="1"/>
          <p:nvPr>
            <p:ph type="title"/>
          </p:nvPr>
        </p:nvSpPr>
        <p:spPr>
          <a:xfrm>
            <a:off x="628650" y="273844"/>
            <a:ext cx="7886700" cy="994172"/>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2"/>
              </a:buClr>
              <a:buSzPts val="4400"/>
              <a:buFont typeface="Proxima Nova Semibold"/>
              <a:buNone/>
              <a:defRPr b="1" i="0" sz="4400" u="none" cap="none" strike="noStrike">
                <a:solidFill>
                  <a:schemeClr val="dk2"/>
                </a:solidFill>
                <a:latin typeface="Proxima Nova Semibold"/>
                <a:ea typeface="Proxima Nova Semibold"/>
                <a:cs typeface="Proxima Nova Semibold"/>
                <a:sym typeface="Proxima Nova Semibol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p47"/>
          <p:cNvSpPr txBox="1"/>
          <p:nvPr>
            <p:ph idx="1" type="body"/>
          </p:nvPr>
        </p:nvSpPr>
        <p:spPr>
          <a:xfrm>
            <a:off x="628650" y="1369219"/>
            <a:ext cx="7886700" cy="3029937"/>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2"/>
              </a:buClr>
              <a:buSzPts val="2800"/>
              <a:buFont typeface="Arial"/>
              <a:buChar char="•"/>
              <a:defRPr b="0" i="0" sz="2800" u="none" cap="none" strike="noStrike">
                <a:solidFill>
                  <a:schemeClr val="dk1"/>
                </a:solidFill>
                <a:latin typeface="Proxima Nova"/>
                <a:ea typeface="Proxima Nova"/>
                <a:cs typeface="Proxima Nova"/>
                <a:sym typeface="Proxima Nova"/>
              </a:defRPr>
            </a:lvl1pPr>
            <a:lvl2pPr indent="-381000" lvl="1" marL="914400" marR="0" rtl="0" algn="l">
              <a:lnSpc>
                <a:spcPct val="90000"/>
              </a:lnSpc>
              <a:spcBef>
                <a:spcPts val="500"/>
              </a:spcBef>
              <a:spcAft>
                <a:spcPts val="0"/>
              </a:spcAft>
              <a:buClr>
                <a:schemeClr val="dk2"/>
              </a:buClr>
              <a:buSzPts val="2400"/>
              <a:buFont typeface="Arial"/>
              <a:buChar char="•"/>
              <a:defRPr b="0" i="0" sz="2400" u="none" cap="none" strike="noStrike">
                <a:solidFill>
                  <a:schemeClr val="dk1"/>
                </a:solidFill>
                <a:latin typeface="Proxima Nova"/>
                <a:ea typeface="Proxima Nova"/>
                <a:cs typeface="Proxima Nova"/>
                <a:sym typeface="Proxima Nova"/>
              </a:defRPr>
            </a:lvl2pPr>
            <a:lvl3pPr indent="-355600" lvl="2" marL="1371600" marR="0" rtl="0" algn="l">
              <a:lnSpc>
                <a:spcPct val="90000"/>
              </a:lnSpc>
              <a:spcBef>
                <a:spcPts val="500"/>
              </a:spcBef>
              <a:spcAft>
                <a:spcPts val="0"/>
              </a:spcAft>
              <a:buClr>
                <a:schemeClr val="dk2"/>
              </a:buClr>
              <a:buSzPts val="2000"/>
              <a:buFont typeface="Arial"/>
              <a:buChar char="•"/>
              <a:defRPr b="0" i="0" sz="2000" u="none" cap="none" strike="noStrike">
                <a:solidFill>
                  <a:schemeClr val="dk1"/>
                </a:solidFill>
                <a:latin typeface="Proxima Nova"/>
                <a:ea typeface="Proxima Nova"/>
                <a:cs typeface="Proxima Nova"/>
                <a:sym typeface="Proxima Nova"/>
              </a:defRPr>
            </a:lvl3pPr>
            <a:lvl4pPr indent="-342900" lvl="3" marL="1828800" marR="0" rtl="0" algn="l">
              <a:lnSpc>
                <a:spcPct val="90000"/>
              </a:lnSpc>
              <a:spcBef>
                <a:spcPts val="500"/>
              </a:spcBef>
              <a:spcAft>
                <a:spcPts val="0"/>
              </a:spcAft>
              <a:buClr>
                <a:schemeClr val="dk2"/>
              </a:buClr>
              <a:buSzPts val="1800"/>
              <a:buFont typeface="Arial"/>
              <a:buChar char="•"/>
              <a:defRPr b="0" i="0" sz="1800" u="none" cap="none" strike="noStrike">
                <a:solidFill>
                  <a:schemeClr val="dk1"/>
                </a:solidFill>
                <a:latin typeface="Proxima Nova"/>
                <a:ea typeface="Proxima Nova"/>
                <a:cs typeface="Proxima Nova"/>
                <a:sym typeface="Proxima Nova"/>
              </a:defRPr>
            </a:lvl4pPr>
            <a:lvl5pPr indent="-342900" lvl="4" marL="2286000" marR="0" rtl="0" algn="l">
              <a:lnSpc>
                <a:spcPct val="90000"/>
              </a:lnSpc>
              <a:spcBef>
                <a:spcPts val="500"/>
              </a:spcBef>
              <a:spcAft>
                <a:spcPts val="0"/>
              </a:spcAft>
              <a:buClr>
                <a:schemeClr val="dk2"/>
              </a:buClr>
              <a:buSzPts val="1800"/>
              <a:buFont typeface="Arial"/>
              <a:buChar char="•"/>
              <a:defRPr b="0" i="0" sz="1800" u="none" cap="none" strike="noStrike">
                <a:solidFill>
                  <a:schemeClr val="dk1"/>
                </a:solidFill>
                <a:latin typeface="Proxima Nova"/>
                <a:ea typeface="Proxima Nova"/>
                <a:cs typeface="Proxima Nova"/>
                <a:sym typeface="Proxima Nova"/>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 name="Google Shape;9;p47"/>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pic>
        <p:nvPicPr>
          <p:cNvPr id="10" name="Google Shape;10;p47"/>
          <p:cNvPicPr preferRelativeResize="0"/>
          <p:nvPr/>
        </p:nvPicPr>
        <p:blipFill rotWithShape="1">
          <a:blip r:embed="rId1">
            <a:alphaModFix/>
          </a:blip>
          <a:srcRect b="0" l="0" r="0" t="0"/>
          <a:stretch/>
        </p:blipFill>
        <p:spPr>
          <a:xfrm>
            <a:off x="6984765" y="114496"/>
            <a:ext cx="2030143" cy="656434"/>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2" name="Shape 142"/>
        <p:cNvGrpSpPr/>
        <p:nvPr/>
      </p:nvGrpSpPr>
      <p:grpSpPr>
        <a:xfrm>
          <a:off x="0" y="0"/>
          <a:ext cx="0" cy="0"/>
          <a:chOff x="0" y="0"/>
          <a:chExt cx="0" cy="0"/>
        </a:xfrm>
      </p:grpSpPr>
      <p:sp>
        <p:nvSpPr>
          <p:cNvPr id="143" name="Google Shape;143;p49"/>
          <p:cNvSpPr txBox="1"/>
          <p:nvPr>
            <p:ph type="title"/>
          </p:nvPr>
        </p:nvSpPr>
        <p:spPr>
          <a:xfrm>
            <a:off x="628650" y="274638"/>
            <a:ext cx="7886700" cy="993775"/>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44" name="Google Shape;144;p49"/>
          <p:cNvSpPr txBox="1"/>
          <p:nvPr>
            <p:ph idx="1" type="body"/>
          </p:nvPr>
        </p:nvSpPr>
        <p:spPr>
          <a:xfrm>
            <a:off x="628650" y="1370013"/>
            <a:ext cx="7886700" cy="3262312"/>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45" name="Google Shape;145;p49"/>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1" name="Shape 231"/>
        <p:cNvGrpSpPr/>
        <p:nvPr/>
      </p:nvGrpSpPr>
      <p:grpSpPr>
        <a:xfrm>
          <a:off x="0" y="0"/>
          <a:ext cx="0" cy="0"/>
          <a:chOff x="0" y="0"/>
          <a:chExt cx="0" cy="0"/>
        </a:xfrm>
      </p:grpSpPr>
      <p:sp>
        <p:nvSpPr>
          <p:cNvPr id="232" name="Google Shape;232;p55"/>
          <p:cNvSpPr txBox="1"/>
          <p:nvPr>
            <p:ph type="title"/>
          </p:nvPr>
        </p:nvSpPr>
        <p:spPr>
          <a:xfrm>
            <a:off x="628650" y="274638"/>
            <a:ext cx="7886700" cy="993775"/>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33" name="Google Shape;233;p55"/>
          <p:cNvSpPr txBox="1"/>
          <p:nvPr>
            <p:ph idx="1" type="body"/>
          </p:nvPr>
        </p:nvSpPr>
        <p:spPr>
          <a:xfrm>
            <a:off x="628650" y="1370013"/>
            <a:ext cx="7886700" cy="3262312"/>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234" name="Google Shape;234;p55"/>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None/>
              <a:defRPr b="0" i="0" sz="12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None/>
              <a:defRPr b="0" i="0" sz="12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None/>
              <a:defRPr b="0" i="0" sz="12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None/>
              <a:defRPr b="0" i="0" sz="12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None/>
              <a:defRPr b="0" i="0" sz="12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None/>
              <a:defRPr b="0" i="0" sz="12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None/>
              <a:defRPr b="0" i="0" sz="12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None/>
              <a:defRPr b="0" i="0" sz="12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712"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7" name="Shape 237"/>
        <p:cNvGrpSpPr/>
        <p:nvPr/>
      </p:nvGrpSpPr>
      <p:grpSpPr>
        <a:xfrm>
          <a:off x="0" y="0"/>
          <a:ext cx="0" cy="0"/>
          <a:chOff x="0" y="0"/>
          <a:chExt cx="0" cy="0"/>
        </a:xfrm>
      </p:grpSpPr>
      <p:sp>
        <p:nvSpPr>
          <p:cNvPr id="238" name="Google Shape;238;p67"/>
          <p:cNvSpPr/>
          <p:nvPr/>
        </p:nvSpPr>
        <p:spPr>
          <a:xfrm flipH="1" rot="10800000">
            <a:off x="0" y="4634345"/>
            <a:ext cx="9144000" cy="509155"/>
          </a:xfrm>
          <a:prstGeom prst="rect">
            <a:avLst/>
          </a:prstGeom>
          <a:solidFill>
            <a:srgbClr val="F7F7F7"/>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350" u="none" cap="none" strike="noStrike">
              <a:solidFill>
                <a:schemeClr val="lt1"/>
              </a:solidFill>
              <a:latin typeface="Arial"/>
              <a:ea typeface="Arial"/>
              <a:cs typeface="Arial"/>
              <a:sym typeface="Arial"/>
            </a:endParaRPr>
          </a:p>
        </p:txBody>
      </p:sp>
      <p:sp>
        <p:nvSpPr>
          <p:cNvPr id="239" name="Google Shape;239;p67"/>
          <p:cNvSpPr txBox="1"/>
          <p:nvPr>
            <p:ph type="title"/>
          </p:nvPr>
        </p:nvSpPr>
        <p:spPr>
          <a:xfrm>
            <a:off x="628650" y="273844"/>
            <a:ext cx="7886700" cy="994172"/>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2"/>
              </a:buClr>
              <a:buSzPts val="4400"/>
              <a:buFont typeface="Proxima Nova Semibold"/>
              <a:buNone/>
              <a:defRPr b="1" i="0" sz="4400" u="none" cap="none" strike="noStrike">
                <a:solidFill>
                  <a:schemeClr val="dk2"/>
                </a:solidFill>
                <a:latin typeface="Proxima Nova Semibold"/>
                <a:ea typeface="Proxima Nova Semibold"/>
                <a:cs typeface="Proxima Nova Semibold"/>
                <a:sym typeface="Proxima Nova Semibol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40" name="Google Shape;240;p67"/>
          <p:cNvSpPr txBox="1"/>
          <p:nvPr>
            <p:ph idx="1" type="body"/>
          </p:nvPr>
        </p:nvSpPr>
        <p:spPr>
          <a:xfrm>
            <a:off x="628650" y="1369219"/>
            <a:ext cx="7886700" cy="3029937"/>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2"/>
              </a:buClr>
              <a:buSzPts val="2800"/>
              <a:buFont typeface="Arial"/>
              <a:buChar char="•"/>
              <a:defRPr b="0" i="0" sz="2800" u="none" cap="none" strike="noStrike">
                <a:solidFill>
                  <a:schemeClr val="dk1"/>
                </a:solidFill>
                <a:latin typeface="Proxima Nova"/>
                <a:ea typeface="Proxima Nova"/>
                <a:cs typeface="Proxima Nova"/>
                <a:sym typeface="Proxima Nova"/>
              </a:defRPr>
            </a:lvl1pPr>
            <a:lvl2pPr indent="-381000" lvl="1" marL="914400" marR="0" rtl="0" algn="l">
              <a:lnSpc>
                <a:spcPct val="90000"/>
              </a:lnSpc>
              <a:spcBef>
                <a:spcPts val="500"/>
              </a:spcBef>
              <a:spcAft>
                <a:spcPts val="0"/>
              </a:spcAft>
              <a:buClr>
                <a:schemeClr val="dk2"/>
              </a:buClr>
              <a:buSzPts val="2400"/>
              <a:buFont typeface="Arial"/>
              <a:buChar char="•"/>
              <a:defRPr b="0" i="0" sz="2400" u="none" cap="none" strike="noStrike">
                <a:solidFill>
                  <a:schemeClr val="dk1"/>
                </a:solidFill>
                <a:latin typeface="Proxima Nova"/>
                <a:ea typeface="Proxima Nova"/>
                <a:cs typeface="Proxima Nova"/>
                <a:sym typeface="Proxima Nova"/>
              </a:defRPr>
            </a:lvl2pPr>
            <a:lvl3pPr indent="-355600" lvl="2" marL="1371600" marR="0" rtl="0" algn="l">
              <a:lnSpc>
                <a:spcPct val="90000"/>
              </a:lnSpc>
              <a:spcBef>
                <a:spcPts val="500"/>
              </a:spcBef>
              <a:spcAft>
                <a:spcPts val="0"/>
              </a:spcAft>
              <a:buClr>
                <a:schemeClr val="dk2"/>
              </a:buClr>
              <a:buSzPts val="2000"/>
              <a:buFont typeface="Arial"/>
              <a:buChar char="•"/>
              <a:defRPr b="0" i="0" sz="2000" u="none" cap="none" strike="noStrike">
                <a:solidFill>
                  <a:schemeClr val="dk1"/>
                </a:solidFill>
                <a:latin typeface="Proxima Nova"/>
                <a:ea typeface="Proxima Nova"/>
                <a:cs typeface="Proxima Nova"/>
                <a:sym typeface="Proxima Nova"/>
              </a:defRPr>
            </a:lvl3pPr>
            <a:lvl4pPr indent="-342900" lvl="3" marL="1828800" marR="0" rtl="0" algn="l">
              <a:lnSpc>
                <a:spcPct val="90000"/>
              </a:lnSpc>
              <a:spcBef>
                <a:spcPts val="500"/>
              </a:spcBef>
              <a:spcAft>
                <a:spcPts val="0"/>
              </a:spcAft>
              <a:buClr>
                <a:schemeClr val="dk2"/>
              </a:buClr>
              <a:buSzPts val="1800"/>
              <a:buFont typeface="Arial"/>
              <a:buChar char="•"/>
              <a:defRPr b="0" i="0" sz="1800" u="none" cap="none" strike="noStrike">
                <a:solidFill>
                  <a:schemeClr val="dk1"/>
                </a:solidFill>
                <a:latin typeface="Proxima Nova"/>
                <a:ea typeface="Proxima Nova"/>
                <a:cs typeface="Proxima Nova"/>
                <a:sym typeface="Proxima Nova"/>
              </a:defRPr>
            </a:lvl4pPr>
            <a:lvl5pPr indent="-342900" lvl="4" marL="2286000" marR="0" rtl="0" algn="l">
              <a:lnSpc>
                <a:spcPct val="90000"/>
              </a:lnSpc>
              <a:spcBef>
                <a:spcPts val="500"/>
              </a:spcBef>
              <a:spcAft>
                <a:spcPts val="0"/>
              </a:spcAft>
              <a:buClr>
                <a:schemeClr val="dk2"/>
              </a:buClr>
              <a:buSzPts val="1800"/>
              <a:buFont typeface="Arial"/>
              <a:buChar char="•"/>
              <a:defRPr b="0" i="0" sz="1800" u="none" cap="none" strike="noStrike">
                <a:solidFill>
                  <a:schemeClr val="dk1"/>
                </a:solidFill>
                <a:latin typeface="Proxima Nova"/>
                <a:ea typeface="Proxima Nova"/>
                <a:cs typeface="Proxima Nova"/>
                <a:sym typeface="Proxima Nova"/>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241" name="Google Shape;241;p67"/>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1pPr>
            <a:lvl2pPr indent="0" lvl="1"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2pPr>
            <a:lvl3pPr indent="0" lvl="2"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3pPr>
            <a:lvl4pPr indent="0" lvl="3"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4pPr>
            <a:lvl5pPr indent="0" lvl="4"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5pPr>
            <a:lvl6pPr indent="0" lvl="5"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6pPr>
            <a:lvl7pPr indent="0" lvl="6"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7pPr>
            <a:lvl8pPr indent="0" lvl="7"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8pPr>
            <a:lvl9pPr indent="0" lvl="8" marL="0" marR="0" rtl="0" algn="l">
              <a:lnSpc>
                <a:spcPct val="100000"/>
              </a:lnSpc>
              <a:spcBef>
                <a:spcPts val="0"/>
              </a:spcBef>
              <a:spcAft>
                <a:spcPts val="0"/>
              </a:spcAft>
              <a:buClr>
                <a:srgbClr val="000000"/>
              </a:buClr>
              <a:buSzPts val="1200"/>
              <a:buFont typeface="Arial"/>
              <a:buNone/>
              <a:defRPr b="0" i="0" sz="900" u="none" cap="none" strike="noStrike">
                <a:solidFill>
                  <a:srgbClr val="8D8D8D"/>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pic>
        <p:nvPicPr>
          <p:cNvPr id="242" name="Google Shape;242;p67"/>
          <p:cNvPicPr preferRelativeResize="0"/>
          <p:nvPr/>
        </p:nvPicPr>
        <p:blipFill rotWithShape="1">
          <a:blip r:embed="rId1">
            <a:alphaModFix/>
          </a:blip>
          <a:srcRect b="0" l="0" r="0" t="0"/>
          <a:stretch/>
        </p:blipFill>
        <p:spPr>
          <a:xfrm>
            <a:off x="6984765" y="114496"/>
            <a:ext cx="2030143" cy="656434"/>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www.youtube.com/watch?v=oHRPMJmzBBw" TargetMode="External"/><Relationship Id="rId4" Type="http://schemas.openxmlformats.org/officeDocument/2006/relationships/hyperlink" Target="http://www.fairvote.org/Demo1"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7.jpg"/><Relationship Id="rId4" Type="http://schemas.openxmlformats.org/officeDocument/2006/relationships/image" Target="../media/image19.jpg"/><Relationship Id="rId5"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23.xml"/><Relationship Id="rId3" Type="http://schemas.openxmlformats.org/officeDocument/2006/relationships/image" Target="../media/image20.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25.xml"/><Relationship Id="rId3"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23.png"/><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7.xml"/><Relationship Id="rId3" Type="http://schemas.openxmlformats.org/officeDocument/2006/relationships/image" Target="../media/image24.png"/><Relationship Id="rId4" Type="http://schemas.openxmlformats.org/officeDocument/2006/relationships/hyperlink" Target="http://www.betterballotnc.org/"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41.xml"/><Relationship Id="rId3" Type="http://schemas.openxmlformats.org/officeDocument/2006/relationships/image" Target="../media/image2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4.xml"/><Relationship Id="rId3" Type="http://schemas.openxmlformats.org/officeDocument/2006/relationships/image" Target="../media/image3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5.xml"/><Relationship Id="rId3" Type="http://schemas.openxmlformats.org/officeDocument/2006/relationships/image" Target="../media/image29.png"/><Relationship Id="rId4" Type="http://schemas.openxmlformats.org/officeDocument/2006/relationships/image" Target="../media/image31.png"/><Relationship Id="rId5" Type="http://schemas.openxmlformats.org/officeDocument/2006/relationships/image" Target="../media/image30.png"/><Relationship Id="rId6" Type="http://schemas.openxmlformats.org/officeDocument/2006/relationships/image" Target="../media/image34.png"/><Relationship Id="rId7" Type="http://schemas.openxmlformats.org/officeDocument/2006/relationships/image" Target="../media/image3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6.xml"/><Relationship Id="rId3" Type="http://schemas.openxmlformats.org/officeDocument/2006/relationships/image" Target="../media/image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7.xml"/><Relationship Id="rId3" Type="http://schemas.openxmlformats.org/officeDocument/2006/relationships/image" Target="../media/image3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8.xml"/><Relationship Id="rId3" Type="http://schemas.openxmlformats.org/officeDocument/2006/relationships/image" Target="../media/image3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1"/>
          <p:cNvSpPr txBox="1"/>
          <p:nvPr>
            <p:ph idx="12" type="sldNum"/>
          </p:nvPr>
        </p:nvSpPr>
        <p:spPr>
          <a:xfrm>
            <a:off x="214086" y="4734989"/>
            <a:ext cx="517434"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268" name="Google Shape;268;p1"/>
          <p:cNvSpPr txBox="1"/>
          <p:nvPr/>
        </p:nvSpPr>
        <p:spPr>
          <a:xfrm>
            <a:off x="214075" y="91775"/>
            <a:ext cx="8865900" cy="4973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000" u="none" cap="none" strike="noStrike">
                <a:solidFill>
                  <a:srgbClr val="000000"/>
                </a:solidFill>
                <a:latin typeface="Arial"/>
                <a:ea typeface="Arial"/>
                <a:cs typeface="Arial"/>
                <a:sym typeface="Arial"/>
              </a:rPr>
              <a:t>Notes to BBNC speaker:</a:t>
            </a:r>
            <a:endParaRPr sz="400"/>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Remember to go through this presentation before you deliver it and tailor a few details for your situation:</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SzPts val="1400"/>
              <a:buChar char="●"/>
            </a:pPr>
            <a:r>
              <a:rPr lang="en-US"/>
              <a:t>Add you name to slide 4.</a:t>
            </a:r>
            <a:endParaRPr/>
          </a:p>
          <a:p>
            <a:pPr indent="-317500" lvl="0" marL="457200" marR="0" rtl="0" algn="l">
              <a:lnSpc>
                <a:spcPct val="100000"/>
              </a:lnSpc>
              <a:spcBef>
                <a:spcPts val="0"/>
              </a:spcBef>
              <a:spcAft>
                <a:spcPts val="0"/>
              </a:spcAft>
              <a:buSzPts val="1400"/>
              <a:buChar char="●"/>
            </a:pPr>
            <a:r>
              <a:rPr b="0" i="0" lang="en-US" sz="1400" u="none" cap="none" strike="noStrike">
                <a:solidFill>
                  <a:srgbClr val="000000"/>
                </a:solidFill>
                <a:latin typeface="Arial"/>
                <a:ea typeface="Arial"/>
                <a:cs typeface="Arial"/>
                <a:sym typeface="Arial"/>
              </a:rPr>
              <a:t>If you are presenting in person, delete (or prepare to sk</a:t>
            </a:r>
            <a:r>
              <a:rPr lang="en-US"/>
              <a:t>ip) </a:t>
            </a:r>
            <a:r>
              <a:rPr b="0" i="0" lang="en-US" sz="1400" u="none" cap="none" strike="noStrike">
                <a:solidFill>
                  <a:srgbClr val="000000"/>
                </a:solidFill>
                <a:latin typeface="Arial"/>
                <a:ea typeface="Arial"/>
                <a:cs typeface="Arial"/>
                <a:sym typeface="Arial"/>
              </a:rPr>
              <a:t>slides </a:t>
            </a:r>
            <a:r>
              <a:rPr lang="en-US"/>
              <a:t>5</a:t>
            </a:r>
            <a:r>
              <a:rPr b="0" i="0" lang="en-US" sz="1400" u="none" cap="none" strike="noStrike">
                <a:solidFill>
                  <a:srgbClr val="000000"/>
                </a:solidFill>
                <a:latin typeface="Arial"/>
                <a:ea typeface="Arial"/>
                <a:cs typeface="Arial"/>
                <a:sym typeface="Arial"/>
              </a:rPr>
              <a:t> &amp; </a:t>
            </a:r>
            <a:r>
              <a:rPr lang="en-US"/>
              <a:t>6</a:t>
            </a:r>
            <a:r>
              <a:rPr b="0" i="0" lang="en-US" sz="1400" u="none" cap="none" strike="noStrike">
                <a:solidFill>
                  <a:srgbClr val="000000"/>
                </a:solidFill>
                <a:latin typeface="Arial"/>
                <a:ea typeface="Arial"/>
                <a:cs typeface="Arial"/>
                <a:sym typeface="Arial"/>
              </a:rPr>
              <a:t> about the zoom call.</a:t>
            </a:r>
            <a:endParaRPr/>
          </a:p>
          <a:p>
            <a:pPr indent="0" lvl="0" marL="0" marR="0" rtl="0" algn="l">
              <a:lnSpc>
                <a:spcPct val="100000"/>
              </a:lnSpc>
              <a:spcBef>
                <a:spcPts val="0"/>
              </a:spcBef>
              <a:spcAft>
                <a:spcPts val="0"/>
              </a:spcAft>
              <a:buNone/>
            </a:pPr>
            <a:r>
              <a:t/>
            </a:r>
            <a:endParaRPr/>
          </a:p>
          <a:p>
            <a:pPr indent="-317500" lvl="0" marL="457200" marR="0" rtl="0" algn="l">
              <a:lnSpc>
                <a:spcPct val="100000"/>
              </a:lnSpc>
              <a:spcBef>
                <a:spcPts val="0"/>
              </a:spcBef>
              <a:spcAft>
                <a:spcPts val="0"/>
              </a:spcAft>
              <a:buSzPts val="1400"/>
              <a:buChar char="●"/>
            </a:pPr>
            <a:r>
              <a:rPr lang="en-US"/>
              <a:t>Cue up the video in a separate tab:  </a:t>
            </a:r>
            <a:r>
              <a:rPr lang="en-US" u="sng">
                <a:solidFill>
                  <a:schemeClr val="hlink"/>
                </a:solidFill>
                <a:hlinkClick r:id="rId3"/>
              </a:rPr>
              <a:t>https://www.youtube.com/watch?v=oHRPMJmzBBw</a:t>
            </a:r>
            <a:endParaRPr/>
          </a:p>
          <a:p>
            <a:pPr indent="0" lvl="0" marL="914400" marR="0" rtl="0" algn="l">
              <a:lnSpc>
                <a:spcPct val="100000"/>
              </a:lnSpc>
              <a:spcBef>
                <a:spcPts val="0"/>
              </a:spcBef>
              <a:spcAft>
                <a:spcPts val="0"/>
              </a:spcAft>
              <a:buClr>
                <a:srgbClr val="000000"/>
              </a:buClr>
              <a:buSzPts val="1400"/>
              <a:buFont typeface="Arial"/>
              <a:buNone/>
            </a:pPr>
            <a:r>
              <a:rPr lang="en-US"/>
              <a:t>-- </a:t>
            </a:r>
            <a:r>
              <a:rPr b="1" lang="en-US"/>
              <a:t>Make sure you have adjusted sound settings to show the video -- see next slide!</a:t>
            </a:r>
            <a:endParaRPr b="1"/>
          </a:p>
          <a:p>
            <a:pPr indent="0" lvl="0" marL="0" marR="0" rtl="0" algn="l">
              <a:lnSpc>
                <a:spcPct val="100000"/>
              </a:lnSpc>
              <a:spcBef>
                <a:spcPts val="0"/>
              </a:spcBef>
              <a:spcAft>
                <a:spcPts val="0"/>
              </a:spcAft>
              <a:buClr>
                <a:srgbClr val="000000"/>
              </a:buClr>
              <a:buSzPts val="1400"/>
              <a:buFont typeface="Arial"/>
              <a:buNone/>
            </a:pPr>
            <a:r>
              <a:t/>
            </a:r>
            <a:endParaRPr/>
          </a:p>
          <a:p>
            <a:pPr indent="-317500" lvl="0" marL="457200" marR="0" rtl="0" algn="l">
              <a:lnSpc>
                <a:spcPct val="100000"/>
              </a:lnSpc>
              <a:spcBef>
                <a:spcPts val="0"/>
              </a:spcBef>
              <a:spcAft>
                <a:spcPts val="0"/>
              </a:spcAft>
              <a:buSzPts val="1400"/>
              <a:buChar char="●"/>
            </a:pPr>
            <a:r>
              <a:rPr lang="en-US"/>
              <a:t>Cue up the Demo in a separate tab:  </a:t>
            </a:r>
            <a:r>
              <a:rPr lang="en-US" u="sng">
                <a:solidFill>
                  <a:schemeClr val="hlink"/>
                </a:solidFill>
                <a:hlinkClick r:id="rId4"/>
              </a:rPr>
              <a:t>www.fairvote.org/Demo1</a:t>
            </a:r>
            <a:endParaRPr/>
          </a:p>
          <a:p>
            <a:pPr indent="0" lvl="0" marL="0" marR="0" rtl="0" algn="l">
              <a:lnSpc>
                <a:spcPct val="100000"/>
              </a:lnSpc>
              <a:spcBef>
                <a:spcPts val="0"/>
              </a:spcBef>
              <a:spcAft>
                <a:spcPts val="0"/>
              </a:spcAft>
              <a:buClr>
                <a:srgbClr val="000000"/>
              </a:buClr>
              <a:buSzPts val="1400"/>
              <a:buFont typeface="Arial"/>
              <a:buNone/>
            </a:pPr>
            <a:r>
              <a:t/>
            </a:r>
            <a:endParaRPr/>
          </a:p>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DELETE SLIDE</a:t>
            </a:r>
            <a:r>
              <a:rPr lang="en-US" sz="1800"/>
              <a:t>S 1 &amp; 2</a:t>
            </a:r>
            <a:r>
              <a:rPr b="0" i="0" lang="en-US" sz="1800" u="none" cap="none" strike="noStrike">
                <a:solidFill>
                  <a:srgbClr val="000000"/>
                </a:solidFill>
                <a:latin typeface="Arial"/>
                <a:ea typeface="Arial"/>
                <a:cs typeface="Arial"/>
                <a:sym typeface="Arial"/>
              </a:rPr>
              <a:t>!!  (Or cue up the presentation starting on slide </a:t>
            </a:r>
            <a:r>
              <a:rPr lang="en-US" sz="1800"/>
              <a:t>3</a:t>
            </a:r>
            <a:r>
              <a:rPr b="0" i="0" lang="en-US" sz="1800" u="none" cap="none" strike="noStrike">
                <a:solidFill>
                  <a:srgbClr val="000000"/>
                </a:solidFill>
                <a:latin typeface="Arial"/>
                <a:ea typeface="Arial"/>
                <a:cs typeface="Arial"/>
                <a:sym typeface="Arial"/>
              </a:rPr>
              <a:t>).</a:t>
            </a:r>
            <a:endParaRPr sz="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8"/>
          <p:cNvSpPr/>
          <p:nvPr/>
        </p:nvSpPr>
        <p:spPr>
          <a:xfrm>
            <a:off x="1" y="0"/>
            <a:ext cx="2930129" cy="4629150"/>
          </a:xfrm>
          <a:prstGeom prst="rect">
            <a:avLst/>
          </a:prstGeom>
          <a:solidFill>
            <a:srgbClr val="543487"/>
          </a:solidFill>
          <a:ln cap="flat" cmpd="sng" w="25400">
            <a:solidFill>
              <a:srgbClr val="AF411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347" name="Google Shape;347;p8"/>
          <p:cNvSpPr txBox="1"/>
          <p:nvPr>
            <p:ph idx="12" type="sldNum"/>
          </p:nvPr>
        </p:nvSpPr>
        <p:spPr>
          <a:xfrm>
            <a:off x="160299" y="4767263"/>
            <a:ext cx="468352" cy="273844"/>
          </a:xfrm>
          <a:prstGeom prst="rect">
            <a:avLst/>
          </a:prstGeom>
          <a:noFill/>
          <a:ln>
            <a:noFill/>
          </a:ln>
        </p:spPr>
        <p:txBody>
          <a:bodyPr anchorCtr="0" anchor="ctr" bIns="34275" lIns="68550" spcFirstLastPara="1" rIns="68550" wrap="square" tIns="34275">
            <a:noAutofit/>
          </a:bodyPr>
          <a:lstStyle/>
          <a:p>
            <a:pPr indent="0" lvl="0" marL="0" rtl="0" algn="l">
              <a:lnSpc>
                <a:spcPct val="100000"/>
              </a:lnSpc>
              <a:spcBef>
                <a:spcPts val="0"/>
              </a:spcBef>
              <a:spcAft>
                <a:spcPts val="0"/>
              </a:spcAft>
              <a:buSzPts val="1200"/>
              <a:buNone/>
            </a:pPr>
            <a:fld id="{00000000-1234-1234-1234-123412341234}" type="slidenum">
              <a:rPr lang="en-US"/>
              <a:t>‹#›</a:t>
            </a:fld>
            <a:endParaRPr/>
          </a:p>
        </p:txBody>
      </p:sp>
      <p:sp>
        <p:nvSpPr>
          <p:cNvPr id="348" name="Google Shape;348;p8"/>
          <p:cNvSpPr txBox="1"/>
          <p:nvPr>
            <p:ph idx="4294967295" type="ctrTitle"/>
          </p:nvPr>
        </p:nvSpPr>
        <p:spPr>
          <a:xfrm>
            <a:off x="42312" y="233150"/>
            <a:ext cx="2845500" cy="2698800"/>
          </a:xfrm>
          <a:prstGeom prst="rect">
            <a:avLst/>
          </a:prstGeom>
          <a:noFill/>
          <a:ln>
            <a:noFill/>
          </a:ln>
        </p:spPr>
        <p:txBody>
          <a:bodyPr anchorCtr="0" anchor="t" bIns="34275" lIns="68550" spcFirstLastPara="1" rIns="68550" wrap="square" tIns="34275">
            <a:noAutofit/>
          </a:bodyPr>
          <a:lstStyle/>
          <a:p>
            <a:pPr indent="0" lvl="0" marL="0" marR="0" rtl="0" algn="l">
              <a:lnSpc>
                <a:spcPct val="90000"/>
              </a:lnSpc>
              <a:spcBef>
                <a:spcPts val="0"/>
              </a:spcBef>
              <a:spcAft>
                <a:spcPts val="0"/>
              </a:spcAft>
              <a:buClr>
                <a:schemeClr val="lt1"/>
              </a:buClr>
              <a:buSzPts val="3959"/>
              <a:buFont typeface="Proxima Nova Semibold"/>
              <a:buNone/>
            </a:pPr>
            <a:r>
              <a:rPr b="1" i="0" lang="en-US" sz="3600" u="none" cap="none" strike="noStrike">
                <a:solidFill>
                  <a:schemeClr val="lt1"/>
                </a:solidFill>
                <a:latin typeface="Proxima Nova Semibold"/>
                <a:ea typeface="Proxima Nova Semibold"/>
                <a:cs typeface="Proxima Nova Semibold"/>
                <a:sym typeface="Proxima Nova Semibold"/>
              </a:rPr>
              <a:t>Problem 1 :   </a:t>
            </a:r>
            <a:br>
              <a:rPr b="1" i="0" lang="en-US" sz="3600" u="none" cap="none" strike="noStrike">
                <a:solidFill>
                  <a:schemeClr val="lt1"/>
                </a:solidFill>
                <a:latin typeface="Proxima Nova Semibold"/>
                <a:ea typeface="Proxima Nova Semibold"/>
                <a:cs typeface="Proxima Nova Semibold"/>
                <a:sym typeface="Proxima Nova Semibold"/>
              </a:rPr>
            </a:br>
            <a:br>
              <a:rPr b="1" i="0" lang="en-US" sz="3600" u="none" cap="none" strike="noStrike">
                <a:solidFill>
                  <a:schemeClr val="lt1"/>
                </a:solidFill>
                <a:latin typeface="Proxima Nova Semibold"/>
                <a:ea typeface="Proxima Nova Semibold"/>
                <a:cs typeface="Proxima Nova Semibold"/>
                <a:sym typeface="Proxima Nova Semibold"/>
              </a:rPr>
            </a:br>
            <a:r>
              <a:rPr b="1" i="0" lang="en-US" sz="3600" u="none" cap="none" strike="noStrike">
                <a:solidFill>
                  <a:schemeClr val="lt1"/>
                </a:solidFill>
                <a:latin typeface="Proxima Nova Semibold"/>
                <a:ea typeface="Proxima Nova Semibold"/>
                <a:cs typeface="Proxima Nova Semibold"/>
                <a:sym typeface="Proxima Nova Semibold"/>
              </a:rPr>
              <a:t>Non-Majority Winners </a:t>
            </a:r>
            <a:endParaRPr b="1" i="0" sz="3600" u="none" cap="none" strike="noStrike">
              <a:solidFill>
                <a:srgbClr val="00B0F0"/>
              </a:solidFill>
              <a:latin typeface="Proxima Nova Semibold"/>
              <a:ea typeface="Proxima Nova Semibold"/>
              <a:cs typeface="Proxima Nova Semibold"/>
              <a:sym typeface="Proxima Nova Semibold"/>
            </a:endParaRPr>
          </a:p>
        </p:txBody>
      </p:sp>
      <p:pic>
        <p:nvPicPr>
          <p:cNvPr id="349" name="Google Shape;349;p8"/>
          <p:cNvPicPr preferRelativeResize="0"/>
          <p:nvPr/>
        </p:nvPicPr>
        <p:blipFill rotWithShape="1">
          <a:blip r:embed="rId3">
            <a:alphaModFix/>
          </a:blip>
          <a:srcRect b="0" l="0" r="0" t="0"/>
          <a:stretch/>
        </p:blipFill>
        <p:spPr>
          <a:xfrm>
            <a:off x="3078990" y="1371521"/>
            <a:ext cx="5833192" cy="2874327"/>
          </a:xfrm>
          <a:prstGeom prst="rect">
            <a:avLst/>
          </a:prstGeom>
          <a:noFill/>
          <a:ln>
            <a:noFill/>
          </a:ln>
        </p:spPr>
      </p:pic>
      <p:sp>
        <p:nvSpPr>
          <p:cNvPr id="350" name="Google Shape;350;p8"/>
          <p:cNvSpPr/>
          <p:nvPr/>
        </p:nvSpPr>
        <p:spPr>
          <a:xfrm rot="-5400000">
            <a:off x="6636505" y="558763"/>
            <a:ext cx="685800" cy="3340174"/>
          </a:xfrm>
          <a:prstGeom prst="rightBrace">
            <a:avLst>
              <a:gd fmla="val 8333" name="adj1"/>
              <a:gd fmla="val 50000" name="adj2"/>
            </a:avLst>
          </a:prstGeom>
          <a:noFill/>
          <a:ln cap="flat" cmpd="sng" w="57150">
            <a:solidFill>
              <a:srgbClr val="543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dk1"/>
              </a:solidFill>
              <a:latin typeface="Arial"/>
              <a:ea typeface="Arial"/>
              <a:cs typeface="Arial"/>
              <a:sym typeface="Arial"/>
            </a:endParaRPr>
          </a:p>
        </p:txBody>
      </p:sp>
      <p:sp>
        <p:nvSpPr>
          <p:cNvPr id="351" name="Google Shape;351;p8"/>
          <p:cNvSpPr txBox="1"/>
          <p:nvPr/>
        </p:nvSpPr>
        <p:spPr>
          <a:xfrm>
            <a:off x="5531996" y="586706"/>
            <a:ext cx="3380186" cy="1042029"/>
          </a:xfrm>
          <a:prstGeom prst="rect">
            <a:avLst/>
          </a:prstGeom>
          <a:noFill/>
          <a:ln>
            <a:noFill/>
          </a:ln>
        </p:spPr>
        <p:txBody>
          <a:bodyPr anchorCtr="0" anchor="t" bIns="34275" lIns="68550" spcFirstLastPara="1" rIns="68550" wrap="square" tIns="34275">
            <a:noAutofit/>
          </a:bodyPr>
          <a:lstStyle/>
          <a:p>
            <a:pPr indent="0" lvl="0" marL="0" marR="0" rtl="0" algn="l">
              <a:lnSpc>
                <a:spcPct val="90000"/>
              </a:lnSpc>
              <a:spcBef>
                <a:spcPts val="0"/>
              </a:spcBef>
              <a:spcAft>
                <a:spcPts val="0"/>
              </a:spcAft>
              <a:buClr>
                <a:schemeClr val="lt1"/>
              </a:buClr>
              <a:buSzPts val="3959"/>
              <a:buFont typeface="Proxima Nova"/>
              <a:buNone/>
            </a:pPr>
            <a:r>
              <a:rPr b="0" i="0" lang="en-US" sz="3600" u="none" cap="none" strike="noStrike">
                <a:solidFill>
                  <a:srgbClr val="543487"/>
                </a:solidFill>
                <a:latin typeface="Proxima Nova"/>
                <a:ea typeface="Proxima Nova"/>
                <a:cs typeface="Proxima Nova"/>
                <a:sym typeface="Proxima Nova"/>
              </a:rPr>
              <a:t>64% wanted someone else!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9"/>
          <p:cNvSpPr txBox="1"/>
          <p:nvPr>
            <p:ph idx="12" type="sldNum"/>
          </p:nvPr>
        </p:nvSpPr>
        <p:spPr>
          <a:xfrm>
            <a:off x="160298" y="4767263"/>
            <a:ext cx="382200" cy="273844"/>
          </a:xfrm>
          <a:prstGeom prst="rect">
            <a:avLst/>
          </a:prstGeom>
          <a:noFill/>
          <a:ln>
            <a:noFill/>
          </a:ln>
        </p:spPr>
        <p:txBody>
          <a:bodyPr anchorCtr="0" anchor="ctr" bIns="68575" lIns="68575" spcFirstLastPara="1" rIns="68575" wrap="square" tIns="685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sp>
        <p:nvSpPr>
          <p:cNvPr id="358" name="Google Shape;358;p9"/>
          <p:cNvSpPr txBox="1"/>
          <p:nvPr/>
        </p:nvSpPr>
        <p:spPr>
          <a:xfrm>
            <a:off x="316350" y="137869"/>
            <a:ext cx="8511300" cy="105615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5300"/>
              <a:buFont typeface="Arial"/>
              <a:buNone/>
            </a:pPr>
            <a:r>
              <a:rPr b="1" i="0" lang="en-US" sz="5300" u="none" cap="none" strike="noStrike">
                <a:solidFill>
                  <a:srgbClr val="FFFFFF"/>
                </a:solidFill>
                <a:latin typeface="Proxima Nova"/>
                <a:ea typeface="Proxima Nova"/>
                <a:cs typeface="Proxima Nova"/>
                <a:sym typeface="Proxima Nova"/>
              </a:rPr>
              <a:t>ELECTION OF 1992</a:t>
            </a:r>
            <a:endParaRPr b="1" i="0" sz="5300" u="none" cap="none" strike="noStrike">
              <a:solidFill>
                <a:srgbClr val="FFFFFF"/>
              </a:solidFill>
              <a:latin typeface="Proxima Nova"/>
              <a:ea typeface="Proxima Nova"/>
              <a:cs typeface="Proxima Nova"/>
              <a:sym typeface="Proxima Nova"/>
            </a:endParaRPr>
          </a:p>
        </p:txBody>
      </p:sp>
      <p:pic>
        <p:nvPicPr>
          <p:cNvPr id="359" name="Google Shape;359;p9"/>
          <p:cNvPicPr preferRelativeResize="0"/>
          <p:nvPr/>
        </p:nvPicPr>
        <p:blipFill rotWithShape="1">
          <a:blip r:embed="rId3">
            <a:alphaModFix/>
          </a:blip>
          <a:srcRect b="0" l="0" r="0" t="0"/>
          <a:stretch/>
        </p:blipFill>
        <p:spPr>
          <a:xfrm>
            <a:off x="2676506" y="1194019"/>
            <a:ext cx="3612637" cy="3207525"/>
          </a:xfrm>
          <a:prstGeom prst="rect">
            <a:avLst/>
          </a:prstGeom>
          <a:noFill/>
          <a:ln>
            <a:noFill/>
          </a:ln>
        </p:spPr>
      </p:pic>
      <p:sp>
        <p:nvSpPr>
          <p:cNvPr id="360" name="Google Shape;360;p9"/>
          <p:cNvSpPr txBox="1"/>
          <p:nvPr/>
        </p:nvSpPr>
        <p:spPr>
          <a:xfrm>
            <a:off x="1760438" y="3413700"/>
            <a:ext cx="1622700" cy="85725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700"/>
              <a:buFont typeface="Arial"/>
              <a:buNone/>
            </a:pPr>
            <a:r>
              <a:rPr b="1" i="0" lang="en-US" sz="2700" u="none" cap="none" strike="noStrike">
                <a:solidFill>
                  <a:srgbClr val="FFFFFF"/>
                </a:solidFill>
                <a:latin typeface="Proxima Nova"/>
                <a:ea typeface="Proxima Nova"/>
                <a:cs typeface="Proxima Nova"/>
                <a:sym typeface="Proxima Nova"/>
              </a:rPr>
              <a:t>BUSH</a:t>
            </a:r>
            <a:endParaRPr b="1" i="0" sz="2700" u="none" cap="none" strike="noStrike">
              <a:solidFill>
                <a:srgbClr val="FFFFFF"/>
              </a:solidFill>
              <a:latin typeface="Proxima Nova"/>
              <a:ea typeface="Proxima Nova"/>
              <a:cs typeface="Proxima Nova"/>
              <a:sym typeface="Proxima Nova"/>
            </a:endParaRPr>
          </a:p>
        </p:txBody>
      </p:sp>
      <p:sp>
        <p:nvSpPr>
          <p:cNvPr id="361" name="Google Shape;361;p9"/>
          <p:cNvSpPr txBox="1"/>
          <p:nvPr/>
        </p:nvSpPr>
        <p:spPr>
          <a:xfrm>
            <a:off x="6074831" y="1916775"/>
            <a:ext cx="1722600" cy="654975"/>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700"/>
              <a:buFont typeface="Arial"/>
              <a:buNone/>
            </a:pPr>
            <a:r>
              <a:rPr b="1" i="0" lang="en-US" sz="2700" u="none" cap="none" strike="noStrike">
                <a:solidFill>
                  <a:srgbClr val="FFFFFF"/>
                </a:solidFill>
                <a:latin typeface="Proxima Nova"/>
                <a:ea typeface="Proxima Nova"/>
                <a:cs typeface="Proxima Nova"/>
                <a:sym typeface="Proxima Nova"/>
              </a:rPr>
              <a:t>CLINTON</a:t>
            </a:r>
            <a:endParaRPr b="1" i="0" sz="2700" u="none" cap="none" strike="noStrike">
              <a:solidFill>
                <a:srgbClr val="FFFFFF"/>
              </a:solidFill>
              <a:latin typeface="Proxima Nova"/>
              <a:ea typeface="Proxima Nova"/>
              <a:cs typeface="Proxima Nova"/>
              <a:sym typeface="Proxima Nova"/>
            </a:endParaRPr>
          </a:p>
        </p:txBody>
      </p:sp>
      <p:sp>
        <p:nvSpPr>
          <p:cNvPr id="362" name="Google Shape;362;p9"/>
          <p:cNvSpPr txBox="1"/>
          <p:nvPr/>
        </p:nvSpPr>
        <p:spPr>
          <a:xfrm>
            <a:off x="2020669" y="1194019"/>
            <a:ext cx="1439100" cy="654975"/>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2700"/>
              <a:buFont typeface="Arial"/>
              <a:buNone/>
            </a:pPr>
            <a:r>
              <a:rPr b="1" i="0" lang="en-US" sz="2700" u="none" cap="none" strike="noStrike">
                <a:solidFill>
                  <a:srgbClr val="FFFFFF"/>
                </a:solidFill>
                <a:latin typeface="Proxima Nova"/>
                <a:ea typeface="Proxima Nova"/>
                <a:cs typeface="Proxima Nova"/>
                <a:sym typeface="Proxima Nova"/>
              </a:rPr>
              <a:t>PEROT</a:t>
            </a:r>
            <a:endParaRPr b="1" i="0" sz="2700" u="none" cap="none" strike="noStrike">
              <a:solidFill>
                <a:srgbClr val="FFFFFF"/>
              </a:solidFill>
              <a:latin typeface="Proxima Nova"/>
              <a:ea typeface="Proxima Nova"/>
              <a:cs typeface="Proxima Nova"/>
              <a:sym typeface="Proxima Nova"/>
            </a:endParaRPr>
          </a:p>
        </p:txBody>
      </p:sp>
      <p:cxnSp>
        <p:nvCxnSpPr>
          <p:cNvPr id="363" name="Google Shape;363;p9"/>
          <p:cNvCxnSpPr/>
          <p:nvPr/>
        </p:nvCxnSpPr>
        <p:spPr>
          <a:xfrm>
            <a:off x="3248713" y="1573445"/>
            <a:ext cx="211050" cy="76950"/>
          </a:xfrm>
          <a:prstGeom prst="straightConnector1">
            <a:avLst/>
          </a:prstGeom>
          <a:noFill/>
          <a:ln cap="flat" cmpd="sng" w="76200">
            <a:solidFill>
              <a:srgbClr val="FFFFFF"/>
            </a:solidFill>
            <a:prstDash val="solid"/>
            <a:miter lim="800000"/>
            <a:headEnd len="sm" w="sm" type="none"/>
            <a:tailEnd len="sm" w="sm" type="none"/>
          </a:ln>
        </p:spPr>
      </p:cxnSp>
      <p:cxnSp>
        <p:nvCxnSpPr>
          <p:cNvPr id="364" name="Google Shape;364;p9"/>
          <p:cNvCxnSpPr/>
          <p:nvPr/>
        </p:nvCxnSpPr>
        <p:spPr>
          <a:xfrm flipH="1" rot="10800000">
            <a:off x="2905233" y="3597417"/>
            <a:ext cx="185625" cy="93825"/>
          </a:xfrm>
          <a:prstGeom prst="straightConnector1">
            <a:avLst/>
          </a:prstGeom>
          <a:noFill/>
          <a:ln cap="flat" cmpd="sng" w="76200">
            <a:solidFill>
              <a:srgbClr val="FFFFFF"/>
            </a:solidFill>
            <a:prstDash val="solid"/>
            <a:miter lim="800000"/>
            <a:headEnd len="sm" w="sm" type="none"/>
            <a:tailEnd len="sm" w="sm" type="none"/>
          </a:ln>
        </p:spPr>
      </p:cxnSp>
      <p:cxnSp>
        <p:nvCxnSpPr>
          <p:cNvPr id="365" name="Google Shape;365;p9"/>
          <p:cNvCxnSpPr/>
          <p:nvPr/>
        </p:nvCxnSpPr>
        <p:spPr>
          <a:xfrm flipH="1" rot="10800000">
            <a:off x="5900229" y="2274363"/>
            <a:ext cx="174600" cy="90675"/>
          </a:xfrm>
          <a:prstGeom prst="straightConnector1">
            <a:avLst/>
          </a:prstGeom>
          <a:noFill/>
          <a:ln cap="flat" cmpd="sng" w="76200">
            <a:solidFill>
              <a:srgbClr val="FFFFFF"/>
            </a:solidFill>
            <a:prstDash val="solid"/>
            <a:miter lim="800000"/>
            <a:headEnd len="sm" w="sm" type="none"/>
            <a:tailEnd len="sm" w="sm" type="none"/>
          </a:ln>
        </p:spPr>
      </p:cxnSp>
      <p:sp>
        <p:nvSpPr>
          <p:cNvPr id="366" name="Google Shape;366;p9"/>
          <p:cNvSpPr txBox="1"/>
          <p:nvPr/>
        </p:nvSpPr>
        <p:spPr>
          <a:xfrm>
            <a:off x="4639500" y="2629369"/>
            <a:ext cx="1328175" cy="336825"/>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FFFFFF"/>
                </a:solidFill>
                <a:latin typeface="Proxima Nova"/>
                <a:ea typeface="Proxima Nova"/>
                <a:cs typeface="Proxima Nova"/>
                <a:sym typeface="Proxima Nova"/>
              </a:rPr>
              <a:t>(WINNER)</a:t>
            </a:r>
            <a:endParaRPr b="1" i="0" sz="1400" u="none" cap="none" strike="noStrike">
              <a:solidFill>
                <a:srgbClr val="FFFFFF"/>
              </a:solidFill>
              <a:latin typeface="Proxima Nova"/>
              <a:ea typeface="Proxima Nova"/>
              <a:cs typeface="Proxima Nova"/>
              <a:sym typeface="Proxima Nova"/>
            </a:endParaRPr>
          </a:p>
        </p:txBody>
      </p:sp>
      <p:sp>
        <p:nvSpPr>
          <p:cNvPr id="367" name="Google Shape;367;p9"/>
          <p:cNvSpPr txBox="1"/>
          <p:nvPr/>
        </p:nvSpPr>
        <p:spPr>
          <a:xfrm>
            <a:off x="5900225" y="3183350"/>
            <a:ext cx="2910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100">
                <a:solidFill>
                  <a:srgbClr val="FFFFFF"/>
                </a:solidFill>
                <a:latin typeface="Calibri"/>
                <a:ea typeface="Calibri"/>
                <a:cs typeface="Calibri"/>
                <a:sym typeface="Calibri"/>
              </a:rPr>
              <a:t>margin of victory:  5.6%</a:t>
            </a:r>
            <a:endParaRPr sz="2100">
              <a:solidFill>
                <a:srgbClr val="FFFFFF"/>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10"/>
          <p:cNvSpPr txBox="1"/>
          <p:nvPr>
            <p:ph idx="12" type="sldNum"/>
          </p:nvPr>
        </p:nvSpPr>
        <p:spPr>
          <a:xfrm>
            <a:off x="160298" y="4767263"/>
            <a:ext cx="382200" cy="273844"/>
          </a:xfrm>
          <a:prstGeom prst="rect">
            <a:avLst/>
          </a:prstGeom>
          <a:noFill/>
          <a:ln>
            <a:noFill/>
          </a:ln>
        </p:spPr>
        <p:txBody>
          <a:bodyPr anchorCtr="0" anchor="ctr" bIns="34275" lIns="68550" spcFirstLastPara="1" rIns="68550" wrap="square" tIns="34275">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374" name="Google Shape;374;p10"/>
          <p:cNvSpPr txBox="1"/>
          <p:nvPr>
            <p:ph idx="4294967295" type="title"/>
          </p:nvPr>
        </p:nvSpPr>
        <p:spPr>
          <a:xfrm>
            <a:off x="439704" y="239315"/>
            <a:ext cx="8240041" cy="1849437"/>
          </a:xfrm>
          <a:prstGeom prst="rect">
            <a:avLst/>
          </a:prstGeom>
          <a:noFill/>
          <a:ln>
            <a:noFill/>
          </a:ln>
        </p:spPr>
        <p:txBody>
          <a:bodyPr anchorCtr="0" anchor="t" bIns="34275" lIns="68550" spcFirstLastPara="1" rIns="68550" wrap="square" tIns="34275">
            <a:noAutofit/>
          </a:bodyPr>
          <a:lstStyle/>
          <a:p>
            <a:pPr indent="0" lvl="0" marL="0" rtl="0" algn="l">
              <a:lnSpc>
                <a:spcPct val="90000"/>
              </a:lnSpc>
              <a:spcBef>
                <a:spcPts val="0"/>
              </a:spcBef>
              <a:spcAft>
                <a:spcPts val="0"/>
              </a:spcAft>
              <a:buClr>
                <a:schemeClr val="lt1"/>
              </a:buClr>
              <a:buSzPts val="3959"/>
              <a:buFont typeface="Calibri"/>
              <a:buNone/>
            </a:pPr>
            <a:r>
              <a:rPr lang="en-US" sz="3600">
                <a:solidFill>
                  <a:schemeClr val="lt1"/>
                </a:solidFill>
              </a:rPr>
              <a:t>Winner-Take-All gets worse with more candidates.  </a:t>
            </a:r>
            <a:r>
              <a:rPr lang="en-US" sz="3200">
                <a:solidFill>
                  <a:schemeClr val="lt1"/>
                </a:solidFill>
              </a:rPr>
              <a:t>Winners can take office or win the nomination with only 30% support!</a:t>
            </a:r>
            <a:endParaRPr sz="3600">
              <a:solidFill>
                <a:schemeClr val="lt1"/>
              </a:solidFill>
            </a:endParaRPr>
          </a:p>
        </p:txBody>
      </p:sp>
      <p:grpSp>
        <p:nvGrpSpPr>
          <p:cNvPr id="375" name="Google Shape;375;p10"/>
          <p:cNvGrpSpPr/>
          <p:nvPr/>
        </p:nvGrpSpPr>
        <p:grpSpPr>
          <a:xfrm>
            <a:off x="1104335" y="1908769"/>
            <a:ext cx="6264674" cy="3132338"/>
            <a:chOff x="1104335" y="1908769"/>
            <a:chExt cx="6264674" cy="3132338"/>
          </a:xfrm>
        </p:grpSpPr>
        <p:pic>
          <p:nvPicPr>
            <p:cNvPr id="376" name="Google Shape;376;p10"/>
            <p:cNvPicPr preferRelativeResize="0"/>
            <p:nvPr/>
          </p:nvPicPr>
          <p:blipFill rotWithShape="1">
            <a:blip r:embed="rId3">
              <a:alphaModFix/>
            </a:blip>
            <a:srcRect b="0" l="0" r="0" t="0"/>
            <a:stretch/>
          </p:blipFill>
          <p:spPr>
            <a:xfrm>
              <a:off x="1104335" y="1908769"/>
              <a:ext cx="6264674" cy="3132338"/>
            </a:xfrm>
            <a:prstGeom prst="rect">
              <a:avLst/>
            </a:prstGeom>
            <a:noFill/>
            <a:ln>
              <a:noFill/>
            </a:ln>
          </p:spPr>
        </p:pic>
        <p:sp>
          <p:nvSpPr>
            <p:cNvPr id="377" name="Google Shape;377;p10"/>
            <p:cNvSpPr txBox="1"/>
            <p:nvPr/>
          </p:nvSpPr>
          <p:spPr>
            <a:xfrm>
              <a:off x="1384991" y="3569291"/>
              <a:ext cx="520026" cy="433354"/>
            </a:xfrm>
            <a:prstGeom prst="rect">
              <a:avLst/>
            </a:prstGeom>
            <a:solidFill>
              <a:srgbClr val="2779C9"/>
            </a:solidFill>
            <a:ln>
              <a:noFill/>
            </a:ln>
          </p:spPr>
          <p:txBody>
            <a:bodyPr anchorCtr="0" anchor="t" bIns="36575" lIns="36575" spcFirstLastPara="1" rIns="36575" wrap="square" tIns="36575">
              <a:noAutofit/>
            </a:bodyPr>
            <a:lstStyle/>
            <a:p>
              <a:pPr indent="0" lvl="0" marL="0" marR="0" rtl="0" algn="ctr">
                <a:lnSpc>
                  <a:spcPct val="100000"/>
                </a:lnSpc>
                <a:spcBef>
                  <a:spcPts val="0"/>
                </a:spcBef>
                <a:spcAft>
                  <a:spcPts val="0"/>
                </a:spcAft>
                <a:buClr>
                  <a:srgbClr val="FFFFFF"/>
                </a:buClr>
                <a:buSzPts val="1400"/>
                <a:buFont typeface="Arial"/>
                <a:buNone/>
              </a:pPr>
              <a:r>
                <a:rPr b="0" i="0" lang="en-US" sz="1400" u="none" cap="none" strike="noStrike">
                  <a:solidFill>
                    <a:srgbClr val="FFFFFF"/>
                  </a:solidFill>
                  <a:latin typeface="Calibri"/>
                  <a:ea typeface="Calibri"/>
                  <a:cs typeface="Calibri"/>
                  <a:sym typeface="Calibri"/>
                </a:rPr>
                <a:t>3</a:t>
              </a:r>
              <a:r>
                <a:rPr lang="en-US">
                  <a:solidFill>
                    <a:srgbClr val="FFFFFF"/>
                  </a:solidFill>
                  <a:latin typeface="Calibri"/>
                  <a:ea typeface="Calibri"/>
                  <a:cs typeface="Calibri"/>
                  <a:sym typeface="Calibri"/>
                </a:rPr>
                <a:t>0</a:t>
              </a:r>
              <a:r>
                <a:rPr b="0" i="0" lang="en-US" sz="1400" u="none" cap="none" strike="noStrike">
                  <a:solidFill>
                    <a:srgbClr val="FFFFFF"/>
                  </a:solidFill>
                  <a:latin typeface="Calibri"/>
                  <a:ea typeface="Calibri"/>
                  <a:cs typeface="Calibri"/>
                  <a:sym typeface="Calibri"/>
                </a:rPr>
                <a:t>%</a:t>
              </a:r>
              <a:endParaRPr b="0" i="0" sz="1400" u="none" cap="none" strike="noStrike">
                <a:solidFill>
                  <a:schemeClr val="lt1"/>
                </a:solidFill>
                <a:latin typeface="Arial"/>
                <a:ea typeface="Arial"/>
                <a:cs typeface="Arial"/>
                <a:sym typeface="Arial"/>
              </a:endParaRPr>
            </a:p>
          </p:txBody>
        </p:sp>
        <p:sp>
          <p:nvSpPr>
            <p:cNvPr id="378" name="Google Shape;378;p10"/>
            <p:cNvSpPr txBox="1"/>
            <p:nvPr/>
          </p:nvSpPr>
          <p:spPr>
            <a:xfrm>
              <a:off x="2151828" y="3583007"/>
              <a:ext cx="520026" cy="433354"/>
            </a:xfrm>
            <a:prstGeom prst="rect">
              <a:avLst/>
            </a:prstGeom>
            <a:solidFill>
              <a:srgbClr val="D8D8D8"/>
            </a:solidFill>
            <a:ln>
              <a:noFill/>
            </a:ln>
          </p:spPr>
          <p:txBody>
            <a:bodyPr anchorCtr="0" anchor="t" bIns="36575" lIns="36575" spcFirstLastPara="1" rIns="36575" wrap="square" tIns="36575">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24%</a:t>
              </a:r>
              <a:endParaRPr b="0" i="0" sz="1400" u="none" cap="none" strike="noStrike">
                <a:solidFill>
                  <a:schemeClr val="lt1"/>
                </a:solidFill>
                <a:latin typeface="Arial"/>
                <a:ea typeface="Arial"/>
                <a:cs typeface="Arial"/>
                <a:sym typeface="Arial"/>
              </a:endParaRPr>
            </a:p>
          </p:txBody>
        </p:sp>
        <p:sp>
          <p:nvSpPr>
            <p:cNvPr id="379" name="Google Shape;379;p10"/>
            <p:cNvSpPr txBox="1"/>
            <p:nvPr/>
          </p:nvSpPr>
          <p:spPr>
            <a:xfrm>
              <a:off x="2885655" y="3570650"/>
              <a:ext cx="520026" cy="433354"/>
            </a:xfrm>
            <a:prstGeom prst="rect">
              <a:avLst/>
            </a:prstGeom>
            <a:solidFill>
              <a:srgbClr val="D8D8D8"/>
            </a:solidFill>
            <a:ln>
              <a:noFill/>
            </a:ln>
          </p:spPr>
          <p:txBody>
            <a:bodyPr anchorCtr="0" anchor="t" bIns="36575" lIns="36575" spcFirstLastPara="1" rIns="36575" wrap="square" tIns="36575">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16%</a:t>
              </a:r>
              <a:endParaRPr b="0" i="0" sz="1400" u="none" cap="none" strike="noStrike">
                <a:solidFill>
                  <a:schemeClr val="lt1"/>
                </a:solidFill>
                <a:latin typeface="Arial"/>
                <a:ea typeface="Arial"/>
                <a:cs typeface="Arial"/>
                <a:sym typeface="Arial"/>
              </a:endParaRPr>
            </a:p>
          </p:txBody>
        </p:sp>
        <p:sp>
          <p:nvSpPr>
            <p:cNvPr id="380" name="Google Shape;380;p10"/>
            <p:cNvSpPr txBox="1"/>
            <p:nvPr/>
          </p:nvSpPr>
          <p:spPr>
            <a:xfrm>
              <a:off x="3636885" y="3570650"/>
              <a:ext cx="520026" cy="433354"/>
            </a:xfrm>
            <a:prstGeom prst="rect">
              <a:avLst/>
            </a:prstGeom>
            <a:solidFill>
              <a:srgbClr val="D8D8D8"/>
            </a:solidFill>
            <a:ln>
              <a:noFill/>
            </a:ln>
          </p:spPr>
          <p:txBody>
            <a:bodyPr anchorCtr="0" anchor="t" bIns="36575" lIns="36575" spcFirstLastPara="1" rIns="36575" wrap="square" tIns="36575">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12%</a:t>
              </a:r>
              <a:endParaRPr b="0" i="0" sz="4000" u="none" cap="none" strike="noStrike">
                <a:solidFill>
                  <a:schemeClr val="lt1"/>
                </a:solidFill>
                <a:latin typeface="Arial"/>
                <a:ea typeface="Arial"/>
                <a:cs typeface="Arial"/>
                <a:sym typeface="Arial"/>
              </a:endParaRPr>
            </a:p>
          </p:txBody>
        </p:sp>
        <p:sp>
          <p:nvSpPr>
            <p:cNvPr id="381" name="Google Shape;381;p10"/>
            <p:cNvSpPr txBox="1"/>
            <p:nvPr/>
          </p:nvSpPr>
          <p:spPr>
            <a:xfrm>
              <a:off x="4386320" y="3576133"/>
              <a:ext cx="520026" cy="433354"/>
            </a:xfrm>
            <a:prstGeom prst="rect">
              <a:avLst/>
            </a:prstGeom>
            <a:solidFill>
              <a:srgbClr val="D8D8D8"/>
            </a:solidFill>
            <a:ln>
              <a:noFill/>
            </a:ln>
          </p:spPr>
          <p:txBody>
            <a:bodyPr anchorCtr="0" anchor="t" bIns="36575" lIns="36575" spcFirstLastPara="1" rIns="36575" wrap="square" tIns="36575">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8%</a:t>
              </a:r>
              <a:endParaRPr b="0" i="0" sz="1400" u="none" cap="none" strike="noStrike">
                <a:solidFill>
                  <a:schemeClr val="lt1"/>
                </a:solidFill>
                <a:latin typeface="Arial"/>
                <a:ea typeface="Arial"/>
                <a:cs typeface="Arial"/>
                <a:sym typeface="Arial"/>
              </a:endParaRPr>
            </a:p>
          </p:txBody>
        </p:sp>
        <p:sp>
          <p:nvSpPr>
            <p:cNvPr id="382" name="Google Shape;382;p10"/>
            <p:cNvSpPr txBox="1"/>
            <p:nvPr/>
          </p:nvSpPr>
          <p:spPr>
            <a:xfrm>
              <a:off x="5120756" y="3568782"/>
              <a:ext cx="520026" cy="433354"/>
            </a:xfrm>
            <a:prstGeom prst="rect">
              <a:avLst/>
            </a:prstGeom>
            <a:solidFill>
              <a:srgbClr val="D8D8D8"/>
            </a:solidFill>
            <a:ln>
              <a:noFill/>
            </a:ln>
          </p:spPr>
          <p:txBody>
            <a:bodyPr anchorCtr="0" anchor="t" bIns="36575" lIns="36575" spcFirstLastPara="1" rIns="36575" wrap="square" tIns="36575">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5%</a:t>
              </a:r>
              <a:endParaRPr b="0" i="0" sz="1400" u="none" cap="none" strike="noStrike">
                <a:solidFill>
                  <a:schemeClr val="lt1"/>
                </a:solidFill>
                <a:latin typeface="Arial"/>
                <a:ea typeface="Arial"/>
                <a:cs typeface="Arial"/>
                <a:sym typeface="Arial"/>
              </a:endParaRPr>
            </a:p>
          </p:txBody>
        </p:sp>
        <p:sp>
          <p:nvSpPr>
            <p:cNvPr id="383" name="Google Shape;383;p10"/>
            <p:cNvSpPr txBox="1"/>
            <p:nvPr/>
          </p:nvSpPr>
          <p:spPr>
            <a:xfrm>
              <a:off x="5855837" y="3569460"/>
              <a:ext cx="520026" cy="433354"/>
            </a:xfrm>
            <a:prstGeom prst="rect">
              <a:avLst/>
            </a:prstGeom>
            <a:solidFill>
              <a:srgbClr val="D8D8D8"/>
            </a:solidFill>
            <a:ln>
              <a:noFill/>
            </a:ln>
          </p:spPr>
          <p:txBody>
            <a:bodyPr anchorCtr="0" anchor="t" bIns="36575" lIns="36575" spcFirstLastPara="1" rIns="36575" wrap="square" tIns="36575">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3%</a:t>
              </a:r>
              <a:endParaRPr b="0" i="0" sz="1400" u="none" cap="none" strike="noStrike">
                <a:solidFill>
                  <a:schemeClr val="lt1"/>
                </a:solidFill>
                <a:latin typeface="Arial"/>
                <a:ea typeface="Arial"/>
                <a:cs typeface="Arial"/>
                <a:sym typeface="Arial"/>
              </a:endParaRPr>
            </a:p>
          </p:txBody>
        </p:sp>
        <p:sp>
          <p:nvSpPr>
            <p:cNvPr id="384" name="Google Shape;384;p10"/>
            <p:cNvSpPr txBox="1"/>
            <p:nvPr/>
          </p:nvSpPr>
          <p:spPr>
            <a:xfrm>
              <a:off x="6594165" y="3566753"/>
              <a:ext cx="520026" cy="433354"/>
            </a:xfrm>
            <a:prstGeom prst="rect">
              <a:avLst/>
            </a:prstGeom>
            <a:solidFill>
              <a:srgbClr val="D8D8D8"/>
            </a:solidFill>
            <a:ln>
              <a:noFill/>
            </a:ln>
          </p:spPr>
          <p:txBody>
            <a:bodyPr anchorCtr="0" anchor="t" bIns="36575" lIns="36575" spcFirstLastPara="1" rIns="36575" wrap="square" tIns="36575">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1%</a:t>
              </a:r>
              <a:endParaRPr b="0" i="0" sz="1400" u="none" cap="none" strike="noStrike">
                <a:solidFill>
                  <a:schemeClr val="lt1"/>
                </a:solidFill>
                <a:latin typeface="Arial"/>
                <a:ea typeface="Arial"/>
                <a:cs typeface="Arial"/>
                <a:sym typeface="Arial"/>
              </a:endParaRPr>
            </a:p>
          </p:txBody>
        </p:sp>
        <p:sp>
          <p:nvSpPr>
            <p:cNvPr id="385" name="Google Shape;385;p10"/>
            <p:cNvSpPr txBox="1"/>
            <p:nvPr/>
          </p:nvSpPr>
          <p:spPr>
            <a:xfrm>
              <a:off x="3983440" y="2019818"/>
              <a:ext cx="415238" cy="315610"/>
            </a:xfrm>
            <a:prstGeom prst="rect">
              <a:avLst/>
            </a:prstGeom>
            <a:solidFill>
              <a:srgbClr val="2779C9"/>
            </a:solidFill>
            <a:ln>
              <a:noFill/>
            </a:ln>
          </p:spPr>
          <p:txBody>
            <a:bodyPr anchorCtr="0" anchor="t" bIns="36575" lIns="36575" spcFirstLastPara="1" rIns="36575" wrap="square" tIns="36575">
              <a:noAutofit/>
            </a:bodyPr>
            <a:lstStyle/>
            <a:p>
              <a:pPr indent="0" lvl="0" marL="0" marR="0" rtl="0" algn="l">
                <a:lnSpc>
                  <a:spcPct val="100000"/>
                </a:lnSpc>
                <a:spcBef>
                  <a:spcPts val="0"/>
                </a:spcBef>
                <a:spcAft>
                  <a:spcPts val="0"/>
                </a:spcAft>
                <a:buClr>
                  <a:srgbClr val="FFFFFF"/>
                </a:buClr>
                <a:buSzPts val="1400"/>
                <a:buFont typeface="Arial"/>
                <a:buNone/>
              </a:pPr>
              <a:r>
                <a:rPr lang="en-US">
                  <a:solidFill>
                    <a:srgbClr val="FFFFFF"/>
                  </a:solidFill>
                  <a:latin typeface="Calibri"/>
                  <a:ea typeface="Calibri"/>
                  <a:cs typeface="Calibri"/>
                  <a:sym typeface="Calibri"/>
                </a:rPr>
                <a:t>70</a:t>
              </a:r>
              <a:r>
                <a:rPr b="0" i="0" lang="en-US" sz="1400" u="none" cap="none" strike="noStrike">
                  <a:solidFill>
                    <a:srgbClr val="FFFFFF"/>
                  </a:solidFill>
                  <a:latin typeface="Calibri"/>
                  <a:ea typeface="Calibri"/>
                  <a:cs typeface="Calibri"/>
                  <a:sym typeface="Calibri"/>
                </a:rPr>
                <a:t>%</a:t>
              </a:r>
              <a:endParaRPr b="0" i="0" sz="4000" u="none" cap="none" strike="noStrike">
                <a:solidFill>
                  <a:schemeClr val="lt1"/>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11"/>
          <p:cNvSpPr txBox="1"/>
          <p:nvPr/>
        </p:nvSpPr>
        <p:spPr>
          <a:xfrm>
            <a:off x="4296211" y="382854"/>
            <a:ext cx="4572000" cy="3789096"/>
          </a:xfrm>
          <a:prstGeom prst="rect">
            <a:avLst/>
          </a:prstGeom>
          <a:noFill/>
          <a:ln>
            <a:noFill/>
          </a:ln>
        </p:spPr>
        <p:txBody>
          <a:bodyPr anchorCtr="0" anchor="t" bIns="34275" lIns="68550" spcFirstLastPara="1" rIns="68550" wrap="square" tIns="34275">
            <a:noAutofit/>
          </a:bodyPr>
          <a:lstStyle/>
          <a:p>
            <a:pPr indent="0" lvl="0" marL="0" marR="0" rtl="0" algn="l">
              <a:lnSpc>
                <a:spcPct val="90000"/>
              </a:lnSpc>
              <a:spcBef>
                <a:spcPts val="0"/>
              </a:spcBef>
              <a:spcAft>
                <a:spcPts val="0"/>
              </a:spcAft>
              <a:buClr>
                <a:schemeClr val="lt1"/>
              </a:buClr>
              <a:buSzPts val="3959"/>
              <a:buFont typeface="Proxima Nova"/>
              <a:buNone/>
            </a:pPr>
            <a:br>
              <a:rPr b="0" i="0" lang="en-US" sz="1200" u="none" cap="none" strike="noStrike">
                <a:solidFill>
                  <a:srgbClr val="543487"/>
                </a:solidFill>
                <a:latin typeface="Arial"/>
                <a:ea typeface="Arial"/>
                <a:cs typeface="Arial"/>
                <a:sym typeface="Arial"/>
              </a:rPr>
            </a:br>
            <a:r>
              <a:rPr b="0" i="0" lang="en-US" sz="2700" u="none" cap="none" strike="noStrike">
                <a:solidFill>
                  <a:srgbClr val="543487"/>
                </a:solidFill>
                <a:latin typeface="Arial"/>
                <a:ea typeface="Arial"/>
                <a:cs typeface="Arial"/>
                <a:sym typeface="Arial"/>
              </a:rPr>
              <a:t>In a partisan environment, when two (or more) candidates have similar views, they split the votes on their end of the political spectrum.</a:t>
            </a:r>
            <a:br>
              <a:rPr b="0" i="0" lang="en-US" sz="2700" u="none" cap="none" strike="noStrike">
                <a:solidFill>
                  <a:srgbClr val="543487"/>
                </a:solidFill>
                <a:latin typeface="Arial"/>
                <a:ea typeface="Arial"/>
                <a:cs typeface="Arial"/>
                <a:sym typeface="Arial"/>
              </a:rPr>
            </a:br>
            <a:br>
              <a:rPr b="0" i="0" lang="en-US" sz="2700" u="none" cap="none" strike="noStrike">
                <a:solidFill>
                  <a:srgbClr val="543487"/>
                </a:solidFill>
                <a:latin typeface="Arial"/>
                <a:ea typeface="Arial"/>
                <a:cs typeface="Arial"/>
                <a:sym typeface="Arial"/>
              </a:rPr>
            </a:br>
            <a:r>
              <a:rPr b="0" i="0" lang="en-US" sz="2700" u="none" cap="none" strike="noStrike">
                <a:solidFill>
                  <a:srgbClr val="543487"/>
                </a:solidFill>
                <a:latin typeface="Arial"/>
                <a:ea typeface="Arial"/>
                <a:cs typeface="Arial"/>
                <a:sym typeface="Arial"/>
              </a:rPr>
              <a:t>This actually HELPS the candidate they like LEAST:</a:t>
            </a:r>
            <a:endParaRPr/>
          </a:p>
        </p:txBody>
      </p:sp>
      <p:sp>
        <p:nvSpPr>
          <p:cNvPr id="392" name="Google Shape;392;p11"/>
          <p:cNvSpPr txBox="1"/>
          <p:nvPr>
            <p:ph idx="4294967295" type="subTitle"/>
          </p:nvPr>
        </p:nvSpPr>
        <p:spPr>
          <a:xfrm>
            <a:off x="596106" y="1228479"/>
            <a:ext cx="3379788" cy="927100"/>
          </a:xfrm>
          <a:prstGeom prst="rect">
            <a:avLst/>
          </a:prstGeom>
          <a:noFill/>
          <a:ln>
            <a:noFill/>
          </a:ln>
        </p:spPr>
        <p:txBody>
          <a:bodyPr anchorCtr="0" anchor="t" bIns="45700" lIns="91425" spcFirstLastPara="1" rIns="91425" wrap="square" tIns="45700">
            <a:noAutofit/>
          </a:bodyPr>
          <a:lstStyle/>
          <a:p>
            <a:pPr indent="0" lvl="0" marL="50800" marR="0" rtl="0" algn="l">
              <a:lnSpc>
                <a:spcPct val="90000"/>
              </a:lnSpc>
              <a:spcBef>
                <a:spcPts val="1000"/>
              </a:spcBef>
              <a:spcAft>
                <a:spcPts val="0"/>
              </a:spcAft>
              <a:buClr>
                <a:schemeClr val="dk2"/>
              </a:buClr>
              <a:buSzPts val="2800"/>
              <a:buFont typeface="Arial"/>
              <a:buNone/>
            </a:pPr>
            <a:r>
              <a:rPr b="0" i="0" lang="en-US" sz="4050" u="none" cap="none" strike="noStrike">
                <a:solidFill>
                  <a:schemeClr val="lt1"/>
                </a:solidFill>
                <a:latin typeface="Proxima Nova"/>
                <a:ea typeface="Proxima Nova"/>
                <a:cs typeface="Proxima Nova"/>
                <a:sym typeface="Proxima Nova"/>
              </a:rPr>
              <a:t>Vote Splitting</a:t>
            </a:r>
            <a:endParaRPr/>
          </a:p>
        </p:txBody>
      </p:sp>
      <p:sp>
        <p:nvSpPr>
          <p:cNvPr id="393" name="Google Shape;393;p11"/>
          <p:cNvSpPr txBox="1"/>
          <p:nvPr>
            <p:ph idx="4294967295" type="ctrTitle"/>
          </p:nvPr>
        </p:nvSpPr>
        <p:spPr>
          <a:xfrm>
            <a:off x="275789" y="382854"/>
            <a:ext cx="3379788" cy="612775"/>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2"/>
              </a:buClr>
              <a:buSzPts val="4400"/>
              <a:buFont typeface="Proxima Nova Semibold"/>
              <a:buNone/>
            </a:pPr>
            <a:r>
              <a:rPr b="1" i="0" lang="en-US" sz="4000" u="none" cap="none" strike="noStrike">
                <a:solidFill>
                  <a:schemeClr val="lt1"/>
                </a:solidFill>
                <a:latin typeface="Proxima Nova Semibold"/>
                <a:ea typeface="Proxima Nova Semibold"/>
                <a:cs typeface="Proxima Nova Semibold"/>
                <a:sym typeface="Proxima Nova Semibold"/>
              </a:rPr>
              <a:t>Problem 2:</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12"/>
          <p:cNvSpPr txBox="1"/>
          <p:nvPr>
            <p:ph idx="12" type="sldNum"/>
          </p:nvPr>
        </p:nvSpPr>
        <p:spPr>
          <a:xfrm>
            <a:off x="197000" y="4691959"/>
            <a:ext cx="2057400" cy="274637"/>
          </a:xfrm>
          <a:prstGeom prst="rect">
            <a:avLst/>
          </a:prstGeom>
          <a:noFill/>
          <a:ln>
            <a:noFill/>
          </a:ln>
        </p:spPr>
        <p:txBody>
          <a:bodyPr anchorCtr="0" anchor="ctr" bIns="34275" lIns="68550" spcFirstLastPara="1" rIns="68550" wrap="square" tIns="34275">
            <a:noAutofit/>
          </a:bodyPr>
          <a:lstStyle/>
          <a:p>
            <a:pPr indent="0" lvl="0" marL="0" rtl="0" algn="l">
              <a:lnSpc>
                <a:spcPct val="100000"/>
              </a:lnSpc>
              <a:spcBef>
                <a:spcPts val="0"/>
              </a:spcBef>
              <a:spcAft>
                <a:spcPts val="0"/>
              </a:spcAft>
              <a:buNone/>
            </a:pPr>
            <a:fld id="{00000000-1234-1234-1234-123412341234}" type="slidenum">
              <a:rPr lang="en-US"/>
              <a:t>‹#›</a:t>
            </a:fld>
            <a:endParaRPr/>
          </a:p>
        </p:txBody>
      </p:sp>
      <p:sp>
        <p:nvSpPr>
          <p:cNvPr id="400" name="Google Shape;400;p12"/>
          <p:cNvSpPr txBox="1"/>
          <p:nvPr>
            <p:ph idx="4294967295" type="title"/>
          </p:nvPr>
        </p:nvSpPr>
        <p:spPr>
          <a:xfrm>
            <a:off x="538253" y="216711"/>
            <a:ext cx="8226425" cy="636587"/>
          </a:xfrm>
          <a:prstGeom prst="rect">
            <a:avLst/>
          </a:prstGeom>
          <a:noFill/>
          <a:ln>
            <a:noFill/>
          </a:ln>
        </p:spPr>
        <p:txBody>
          <a:bodyPr anchorCtr="0" anchor="t" bIns="34275" lIns="68550" spcFirstLastPara="1" rIns="68550" wrap="square" tIns="34275">
            <a:noAutofit/>
          </a:bodyPr>
          <a:lstStyle/>
          <a:p>
            <a:pPr indent="0" lvl="0" marL="0" rtl="0" algn="l">
              <a:lnSpc>
                <a:spcPct val="90000"/>
              </a:lnSpc>
              <a:spcBef>
                <a:spcPts val="0"/>
              </a:spcBef>
              <a:spcAft>
                <a:spcPts val="0"/>
              </a:spcAft>
              <a:buClr>
                <a:schemeClr val="dk1"/>
              </a:buClr>
              <a:buSzPts val="4400"/>
              <a:buFont typeface="Calibri"/>
              <a:buNone/>
            </a:pPr>
            <a:r>
              <a:rPr lang="en-US" u="sng"/>
              <a:t>Pizza Vote</a:t>
            </a:r>
            <a:r>
              <a:rPr lang="en-US"/>
              <a:t>    54% want meat!</a:t>
            </a:r>
            <a:endParaRPr/>
          </a:p>
        </p:txBody>
      </p:sp>
      <p:sp>
        <p:nvSpPr>
          <p:cNvPr id="401" name="Google Shape;401;p12"/>
          <p:cNvSpPr txBox="1"/>
          <p:nvPr/>
        </p:nvSpPr>
        <p:spPr>
          <a:xfrm>
            <a:off x="3000822" y="4124999"/>
            <a:ext cx="5763856"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100" u="none" cap="none" strike="noStrike">
                <a:solidFill>
                  <a:srgbClr val="000000"/>
                </a:solidFill>
                <a:latin typeface="Proxima Nova"/>
                <a:ea typeface="Proxima Nova"/>
                <a:cs typeface="Proxima Nova"/>
                <a:sym typeface="Proxima Nova"/>
              </a:rPr>
              <a:t> Sausage 	     Pepperoni	      Veggie </a:t>
            </a:r>
            <a:endParaRPr/>
          </a:p>
          <a:p>
            <a:pPr indent="0" lvl="0" marL="0" marR="0" rtl="0" algn="l">
              <a:lnSpc>
                <a:spcPct val="100000"/>
              </a:lnSpc>
              <a:spcBef>
                <a:spcPts val="0"/>
              </a:spcBef>
              <a:spcAft>
                <a:spcPts val="0"/>
              </a:spcAft>
              <a:buNone/>
            </a:pPr>
            <a:r>
              <a:rPr b="0" i="0" lang="en-US" sz="2100" u="none" cap="none" strike="noStrike">
                <a:solidFill>
                  <a:srgbClr val="000000"/>
                </a:solidFill>
                <a:latin typeface="Proxima Nova"/>
                <a:ea typeface="Proxima Nova"/>
                <a:cs typeface="Proxima Nova"/>
                <a:sym typeface="Proxima Nova"/>
              </a:rPr>
              <a:t> 		                                      Supreme</a:t>
            </a:r>
            <a:endParaRPr/>
          </a:p>
        </p:txBody>
      </p:sp>
      <p:pic>
        <p:nvPicPr>
          <p:cNvPr descr="A picture containing drawing&#10;&#10;Description automatically generated" id="402" name="Google Shape;402;p12"/>
          <p:cNvPicPr preferRelativeResize="0"/>
          <p:nvPr/>
        </p:nvPicPr>
        <p:blipFill rotWithShape="1">
          <a:blip r:embed="rId3">
            <a:alphaModFix/>
          </a:blip>
          <a:srcRect b="10449" l="10099" r="24752" t="0"/>
          <a:stretch/>
        </p:blipFill>
        <p:spPr>
          <a:xfrm flipH="1">
            <a:off x="2871329" y="1437440"/>
            <a:ext cx="5442155" cy="2763579"/>
          </a:xfrm>
          <a:prstGeom prst="rect">
            <a:avLst/>
          </a:prstGeom>
          <a:noFill/>
          <a:ln>
            <a:noFill/>
          </a:ln>
        </p:spPr>
      </p:pic>
      <p:sp>
        <p:nvSpPr>
          <p:cNvPr id="403" name="Google Shape;403;p12"/>
          <p:cNvSpPr txBox="1"/>
          <p:nvPr/>
        </p:nvSpPr>
        <p:spPr>
          <a:xfrm>
            <a:off x="6741727" y="1436527"/>
            <a:ext cx="1172495" cy="6001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300" u="none" cap="none" strike="noStrike">
                <a:solidFill>
                  <a:schemeClr val="dk2"/>
                </a:solidFill>
                <a:latin typeface="Proxima Nova"/>
                <a:ea typeface="Proxima Nova"/>
                <a:cs typeface="Proxima Nova"/>
                <a:sym typeface="Proxima Nova"/>
              </a:rPr>
              <a:t>46 %</a:t>
            </a:r>
            <a:endParaRPr/>
          </a:p>
        </p:txBody>
      </p:sp>
      <p:sp>
        <p:nvSpPr>
          <p:cNvPr id="404" name="Google Shape;404;p12"/>
          <p:cNvSpPr txBox="1"/>
          <p:nvPr/>
        </p:nvSpPr>
        <p:spPr>
          <a:xfrm>
            <a:off x="5006158" y="1634491"/>
            <a:ext cx="1172495" cy="6001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300" u="none" cap="none" strike="noStrike">
                <a:solidFill>
                  <a:schemeClr val="dk2"/>
                </a:solidFill>
                <a:latin typeface="Proxima Nova"/>
                <a:ea typeface="Proxima Nova"/>
                <a:cs typeface="Proxima Nova"/>
                <a:sym typeface="Proxima Nova"/>
              </a:rPr>
              <a:t>38 %</a:t>
            </a:r>
            <a:endParaRPr/>
          </a:p>
        </p:txBody>
      </p:sp>
      <p:sp>
        <p:nvSpPr>
          <p:cNvPr id="405" name="Google Shape;405;p12"/>
          <p:cNvSpPr txBox="1"/>
          <p:nvPr/>
        </p:nvSpPr>
        <p:spPr>
          <a:xfrm>
            <a:off x="3309139" y="2845549"/>
            <a:ext cx="1172495" cy="6001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300" u="none" cap="none" strike="noStrike">
                <a:solidFill>
                  <a:schemeClr val="dk2"/>
                </a:solidFill>
                <a:latin typeface="Proxima Nova"/>
                <a:ea typeface="Proxima Nova"/>
                <a:cs typeface="Proxima Nova"/>
                <a:sym typeface="Proxima Nova"/>
              </a:rPr>
              <a:t>16 %</a:t>
            </a:r>
            <a:endParaRPr/>
          </a:p>
        </p:txBody>
      </p:sp>
      <p:sp>
        <p:nvSpPr>
          <p:cNvPr id="406" name="Google Shape;406;p12"/>
          <p:cNvSpPr/>
          <p:nvPr/>
        </p:nvSpPr>
        <p:spPr>
          <a:xfrm rot="-5400000">
            <a:off x="4253065" y="-37801"/>
            <a:ext cx="637871" cy="2978651"/>
          </a:xfrm>
          <a:prstGeom prst="rightBrace">
            <a:avLst>
              <a:gd fmla="val 8333" name="adj1"/>
              <a:gd fmla="val 50000" name="adj2"/>
            </a:avLst>
          </a:prstGeom>
          <a:noFill/>
          <a:ln cap="flat" cmpd="sng" w="57150">
            <a:solidFill>
              <a:srgbClr val="54348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dk1"/>
              </a:solidFill>
              <a:latin typeface="Arial"/>
              <a:ea typeface="Arial"/>
              <a:cs typeface="Arial"/>
              <a:sym typeface="Arial"/>
            </a:endParaRPr>
          </a:p>
        </p:txBody>
      </p:sp>
      <p:sp>
        <p:nvSpPr>
          <p:cNvPr id="407" name="Google Shape;407;p12"/>
          <p:cNvSpPr txBox="1"/>
          <p:nvPr/>
        </p:nvSpPr>
        <p:spPr>
          <a:xfrm rot="-877903">
            <a:off x="1026175" y="2370266"/>
            <a:ext cx="1418573" cy="17543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800" u="none" cap="none" strike="noStrike">
                <a:solidFill>
                  <a:srgbClr val="543487"/>
                </a:solidFill>
                <a:latin typeface="Proxima Nova"/>
                <a:ea typeface="Proxima Nova"/>
                <a:cs typeface="Proxima Nova"/>
                <a:sym typeface="Proxima Nova"/>
              </a:rPr>
              <a:t>With plurality voting, </a:t>
            </a:r>
            <a:endParaRPr/>
          </a:p>
          <a:p>
            <a:pPr indent="0" lvl="0" marL="0" marR="0" rtl="0" algn="l">
              <a:lnSpc>
                <a:spcPct val="100000"/>
              </a:lnSpc>
              <a:spcBef>
                <a:spcPts val="0"/>
              </a:spcBef>
              <a:spcAft>
                <a:spcPts val="0"/>
              </a:spcAft>
              <a:buNone/>
            </a:pPr>
            <a:r>
              <a:rPr b="0" i="1" lang="en-US" sz="1800" u="none" cap="none" strike="noStrike">
                <a:solidFill>
                  <a:srgbClr val="543487"/>
                </a:solidFill>
                <a:latin typeface="Proxima Nova"/>
                <a:ea typeface="Proxima Nova"/>
                <a:cs typeface="Proxima Nova"/>
                <a:sym typeface="Proxima Nova"/>
              </a:rPr>
              <a:t>vegetarian pizza would win.</a:t>
            </a:r>
            <a:endParaRPr/>
          </a:p>
        </p:txBody>
      </p:sp>
      <p:sp>
        <p:nvSpPr>
          <p:cNvPr id="408" name="Google Shape;408;p12"/>
          <p:cNvSpPr txBox="1"/>
          <p:nvPr/>
        </p:nvSpPr>
        <p:spPr>
          <a:xfrm>
            <a:off x="510946" y="1034326"/>
            <a:ext cx="2175388" cy="120032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2400" u="none" cap="none" strike="noStrike">
                <a:solidFill>
                  <a:schemeClr val="dk2"/>
                </a:solidFill>
                <a:latin typeface="Proxima Nova"/>
                <a:ea typeface="Proxima Nova"/>
                <a:cs typeface="Proxima Nova"/>
                <a:sym typeface="Proxima Nova"/>
              </a:rPr>
              <a:t>Meat-eaters vs. vegetarians</a:t>
            </a:r>
            <a:endParaRPr/>
          </a:p>
        </p:txBody>
      </p:sp>
      <p:sp>
        <p:nvSpPr>
          <p:cNvPr id="409" name="Google Shape;409;p12"/>
          <p:cNvSpPr txBox="1"/>
          <p:nvPr/>
        </p:nvSpPr>
        <p:spPr>
          <a:xfrm>
            <a:off x="3082675" y="3489436"/>
            <a:ext cx="105831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a:t>
            </a:r>
            <a:r>
              <a:rPr b="0" i="0" lang="en-US" sz="1800" u="none" cap="none" strike="noStrike">
                <a:solidFill>
                  <a:srgbClr val="000000"/>
                </a:solidFill>
                <a:latin typeface="Arial"/>
                <a:ea typeface="Arial"/>
                <a:cs typeface="Arial"/>
                <a:sym typeface="Arial"/>
              </a:rPr>
              <a:t>spoiler</a:t>
            </a:r>
            <a:r>
              <a:rPr b="0" i="0" lang="en-US" sz="1400" u="none" cap="none" strike="noStrike">
                <a:solidFill>
                  <a:srgbClr val="000000"/>
                </a:solidFill>
                <a:latin typeface="Arial"/>
                <a:ea typeface="Arial"/>
                <a:cs typeface="Arial"/>
                <a:sym typeface="Arial"/>
              </a:rPr>
              <a: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414" name="Shape 414"/>
        <p:cNvGrpSpPr/>
        <p:nvPr/>
      </p:nvGrpSpPr>
      <p:grpSpPr>
        <a:xfrm>
          <a:off x="0" y="0"/>
          <a:ext cx="0" cy="0"/>
          <a:chOff x="0" y="0"/>
          <a:chExt cx="0" cy="0"/>
        </a:xfrm>
      </p:grpSpPr>
      <p:sp>
        <p:nvSpPr>
          <p:cNvPr id="415" name="Google Shape;415;p13"/>
          <p:cNvSpPr txBox="1"/>
          <p:nvPr>
            <p:ph type="title"/>
          </p:nvPr>
        </p:nvSpPr>
        <p:spPr>
          <a:xfrm>
            <a:off x="293400" y="382706"/>
            <a:ext cx="3756086" cy="607275"/>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Clr>
                <a:schemeClr val="dk2"/>
              </a:buClr>
              <a:buSzPts val="3300"/>
              <a:buFont typeface="Proxima Nova"/>
              <a:buNone/>
            </a:pPr>
            <a:r>
              <a:rPr b="1" lang="en-US" sz="2800">
                <a:solidFill>
                  <a:schemeClr val="lt1"/>
                </a:solidFill>
              </a:rPr>
              <a:t>Vote-splitting leads to </a:t>
            </a:r>
            <a:endParaRPr b="1" sz="2800">
              <a:solidFill>
                <a:schemeClr val="lt1"/>
              </a:solidFill>
            </a:endParaRPr>
          </a:p>
        </p:txBody>
      </p:sp>
      <p:sp>
        <p:nvSpPr>
          <p:cNvPr id="416" name="Google Shape;416;p13"/>
          <p:cNvSpPr txBox="1"/>
          <p:nvPr>
            <p:ph idx="1" type="body"/>
          </p:nvPr>
        </p:nvSpPr>
        <p:spPr>
          <a:xfrm>
            <a:off x="4342400" y="1409050"/>
            <a:ext cx="4213200" cy="2857500"/>
          </a:xfrm>
          <a:prstGeom prst="rect">
            <a:avLst/>
          </a:prstGeom>
          <a:noFill/>
          <a:ln>
            <a:noFill/>
          </a:ln>
        </p:spPr>
        <p:txBody>
          <a:bodyPr anchorCtr="0" anchor="t" bIns="34275" lIns="68575" spcFirstLastPara="1" rIns="68575" wrap="square" tIns="34275">
            <a:noAutofit/>
          </a:bodyPr>
          <a:lstStyle/>
          <a:p>
            <a:pPr indent="-406400" lvl="0" marL="457200" rtl="0" algn="l">
              <a:lnSpc>
                <a:spcPct val="90000"/>
              </a:lnSpc>
              <a:spcBef>
                <a:spcPts val="0"/>
              </a:spcBef>
              <a:spcAft>
                <a:spcPts val="0"/>
              </a:spcAft>
              <a:buClr>
                <a:schemeClr val="lt1"/>
              </a:buClr>
              <a:buSzPts val="2800"/>
              <a:buChar char="•"/>
            </a:pPr>
            <a:r>
              <a:rPr lang="en-US" sz="2400">
                <a:solidFill>
                  <a:schemeClr val="lt1"/>
                </a:solidFill>
                <a:latin typeface="Proxima Nova"/>
                <a:ea typeface="Proxima Nova"/>
                <a:cs typeface="Proxima Nova"/>
                <a:sym typeface="Proxima Nova"/>
              </a:rPr>
              <a:t>Strategic voting – </a:t>
            </a:r>
            <a:br>
              <a:rPr lang="en-US" sz="2400">
                <a:solidFill>
                  <a:schemeClr val="lt1"/>
                </a:solidFill>
                <a:latin typeface="Proxima Nova"/>
                <a:ea typeface="Proxima Nova"/>
                <a:cs typeface="Proxima Nova"/>
                <a:sym typeface="Proxima Nova"/>
              </a:rPr>
            </a:br>
            <a:r>
              <a:rPr i="1" lang="en-US" sz="1800">
                <a:solidFill>
                  <a:schemeClr val="lt1"/>
                </a:solidFill>
                <a:latin typeface="Proxima Nova"/>
                <a:ea typeface="Proxima Nova"/>
                <a:cs typeface="Proxima Nova"/>
                <a:sym typeface="Proxima Nova"/>
              </a:rPr>
              <a:t>voting for your 2</a:t>
            </a:r>
            <a:r>
              <a:rPr baseline="30000" i="1" lang="en-US" sz="1800">
                <a:solidFill>
                  <a:schemeClr val="lt1"/>
                </a:solidFill>
                <a:latin typeface="Proxima Nova"/>
                <a:ea typeface="Proxima Nova"/>
                <a:cs typeface="Proxima Nova"/>
                <a:sym typeface="Proxima Nova"/>
              </a:rPr>
              <a:t>nd</a:t>
            </a:r>
            <a:r>
              <a:rPr i="1" lang="en-US" sz="1800">
                <a:solidFill>
                  <a:schemeClr val="lt1"/>
                </a:solidFill>
                <a:latin typeface="Proxima Nova"/>
                <a:ea typeface="Proxima Nova"/>
                <a:cs typeface="Proxima Nova"/>
                <a:sym typeface="Proxima Nova"/>
              </a:rPr>
              <a:t> or 3</a:t>
            </a:r>
            <a:r>
              <a:rPr baseline="30000" i="1" lang="en-US" sz="1800">
                <a:solidFill>
                  <a:schemeClr val="lt1"/>
                </a:solidFill>
                <a:latin typeface="Proxima Nova"/>
                <a:ea typeface="Proxima Nova"/>
                <a:cs typeface="Proxima Nova"/>
                <a:sym typeface="Proxima Nova"/>
              </a:rPr>
              <a:t>rd</a:t>
            </a:r>
            <a:r>
              <a:rPr i="1" lang="en-US" sz="1800">
                <a:solidFill>
                  <a:schemeClr val="lt1"/>
                </a:solidFill>
                <a:latin typeface="Proxima Nova"/>
                <a:ea typeface="Proxima Nova"/>
                <a:cs typeface="Proxima Nova"/>
                <a:sym typeface="Proxima Nova"/>
              </a:rPr>
              <a:t> choice because you know your real favorite is unlikely to win.</a:t>
            </a:r>
            <a:br>
              <a:rPr lang="en-US" sz="2400">
                <a:solidFill>
                  <a:schemeClr val="lt1"/>
                </a:solidFill>
                <a:latin typeface="Proxima Nova"/>
                <a:ea typeface="Proxima Nova"/>
                <a:cs typeface="Proxima Nova"/>
                <a:sym typeface="Proxima Nova"/>
              </a:rPr>
            </a:br>
            <a:endParaRPr sz="2400">
              <a:solidFill>
                <a:schemeClr val="lt1"/>
              </a:solidFill>
              <a:latin typeface="Proxima Nova"/>
              <a:ea typeface="Proxima Nova"/>
              <a:cs typeface="Proxima Nova"/>
              <a:sym typeface="Proxima Nova"/>
            </a:endParaRPr>
          </a:p>
          <a:p>
            <a:pPr indent="-406400" lvl="0" marL="457200" rtl="0" algn="l">
              <a:lnSpc>
                <a:spcPct val="90000"/>
              </a:lnSpc>
              <a:spcBef>
                <a:spcPts val="0"/>
              </a:spcBef>
              <a:spcAft>
                <a:spcPts val="0"/>
              </a:spcAft>
              <a:buClr>
                <a:schemeClr val="lt1"/>
              </a:buClr>
              <a:buSzPts val="2800"/>
              <a:buChar char="•"/>
            </a:pPr>
            <a:r>
              <a:rPr lang="en-US" sz="2400">
                <a:solidFill>
                  <a:schemeClr val="lt1"/>
                </a:solidFill>
                <a:latin typeface="Proxima Nova"/>
                <a:ea typeface="Proxima Nova"/>
                <a:cs typeface="Proxima Nova"/>
                <a:sym typeface="Proxima Nova"/>
              </a:rPr>
              <a:t>Limited voter choice</a:t>
            </a:r>
            <a:br>
              <a:rPr lang="en-US" sz="2400">
                <a:solidFill>
                  <a:schemeClr val="lt1"/>
                </a:solidFill>
                <a:latin typeface="Proxima Nova"/>
                <a:ea typeface="Proxima Nova"/>
                <a:cs typeface="Proxima Nova"/>
                <a:sym typeface="Proxima Nova"/>
              </a:rPr>
            </a:br>
            <a:r>
              <a:rPr i="1" lang="en-US" sz="1800">
                <a:solidFill>
                  <a:schemeClr val="lt1"/>
                </a:solidFill>
                <a:latin typeface="Proxima Nova"/>
                <a:ea typeface="Proxima Nova"/>
                <a:cs typeface="Proxima Nova"/>
                <a:sym typeface="Proxima Nova"/>
              </a:rPr>
              <a:t>3</a:t>
            </a:r>
            <a:r>
              <a:rPr baseline="30000" i="1" lang="en-US" sz="1800">
                <a:solidFill>
                  <a:schemeClr val="lt1"/>
                </a:solidFill>
                <a:latin typeface="Proxima Nova"/>
                <a:ea typeface="Proxima Nova"/>
                <a:cs typeface="Proxima Nova"/>
                <a:sym typeface="Proxima Nova"/>
              </a:rPr>
              <a:t>rd</a:t>
            </a:r>
            <a:r>
              <a:rPr i="1" lang="en-US" sz="1800">
                <a:solidFill>
                  <a:schemeClr val="lt1"/>
                </a:solidFill>
                <a:latin typeface="Proxima Nova"/>
                <a:ea typeface="Proxima Nova"/>
                <a:cs typeface="Proxima Nova"/>
                <a:sym typeface="Proxima Nova"/>
              </a:rPr>
              <a:t> party and independent candidates are discouraged from running </a:t>
            </a:r>
            <a:r>
              <a:rPr i="1" lang="en-US" sz="1800">
                <a:solidFill>
                  <a:schemeClr val="lt1"/>
                </a:solidFill>
              </a:rPr>
              <a:t>at all.</a:t>
            </a:r>
            <a:endParaRPr i="1" sz="2400">
              <a:solidFill>
                <a:schemeClr val="lt1"/>
              </a:solidFill>
            </a:endParaRPr>
          </a:p>
        </p:txBody>
      </p:sp>
      <p:sp>
        <p:nvSpPr>
          <p:cNvPr id="417" name="Google Shape;417;p13"/>
          <p:cNvSpPr txBox="1"/>
          <p:nvPr>
            <p:ph idx="12" type="sldNum"/>
          </p:nvPr>
        </p:nvSpPr>
        <p:spPr>
          <a:xfrm>
            <a:off x="160298" y="4767263"/>
            <a:ext cx="2057400" cy="273825"/>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pic>
        <p:nvPicPr>
          <p:cNvPr id="418" name="Google Shape;418;p13"/>
          <p:cNvPicPr preferRelativeResize="0"/>
          <p:nvPr/>
        </p:nvPicPr>
        <p:blipFill rotWithShape="1">
          <a:blip r:embed="rId3">
            <a:alphaModFix/>
          </a:blip>
          <a:srcRect b="0" l="0" r="0" t="0"/>
          <a:stretch/>
        </p:blipFill>
        <p:spPr>
          <a:xfrm>
            <a:off x="963386" y="1143000"/>
            <a:ext cx="3086100" cy="2857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14"/>
          <p:cNvSpPr/>
          <p:nvPr/>
        </p:nvSpPr>
        <p:spPr>
          <a:xfrm>
            <a:off x="4429125" y="2530501"/>
            <a:ext cx="4657725" cy="2612999"/>
          </a:xfrm>
          <a:prstGeom prst="rect">
            <a:avLst/>
          </a:prstGeom>
          <a:solidFill>
            <a:srgbClr val="54348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425" name="Google Shape;425;p14"/>
          <p:cNvSpPr/>
          <p:nvPr/>
        </p:nvSpPr>
        <p:spPr>
          <a:xfrm>
            <a:off x="0" y="0"/>
            <a:ext cx="4429125" cy="2531184"/>
          </a:xfrm>
          <a:prstGeom prst="rect">
            <a:avLst/>
          </a:prstGeom>
          <a:solidFill>
            <a:srgbClr val="54348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426" name="Google Shape;426;p14"/>
          <p:cNvSpPr txBox="1"/>
          <p:nvPr>
            <p:ph idx="12" type="sldNum"/>
          </p:nvPr>
        </p:nvSpPr>
        <p:spPr>
          <a:xfrm>
            <a:off x="197000" y="4691959"/>
            <a:ext cx="2057400" cy="274637"/>
          </a:xfrm>
          <a:prstGeom prst="rect">
            <a:avLst/>
          </a:prstGeom>
          <a:noFill/>
          <a:ln>
            <a:noFill/>
          </a:ln>
        </p:spPr>
        <p:txBody>
          <a:bodyPr anchorCtr="0" anchor="ctr" bIns="34275" lIns="68550" spcFirstLastPara="1" rIns="68550" wrap="square" tIns="34275">
            <a:noAutofit/>
          </a:bodyPr>
          <a:lstStyle/>
          <a:p>
            <a:pPr indent="0" lvl="0" marL="0" rtl="0" algn="l">
              <a:lnSpc>
                <a:spcPct val="100000"/>
              </a:lnSpc>
              <a:spcBef>
                <a:spcPts val="0"/>
              </a:spcBef>
              <a:spcAft>
                <a:spcPts val="0"/>
              </a:spcAft>
              <a:buNone/>
            </a:pPr>
            <a:fld id="{00000000-1234-1234-1234-123412341234}" type="slidenum">
              <a:rPr lang="en-US"/>
              <a:t>‹#›</a:t>
            </a:fld>
            <a:endParaRPr/>
          </a:p>
        </p:txBody>
      </p:sp>
      <p:sp>
        <p:nvSpPr>
          <p:cNvPr id="427" name="Google Shape;427;p14"/>
          <p:cNvSpPr txBox="1"/>
          <p:nvPr/>
        </p:nvSpPr>
        <p:spPr>
          <a:xfrm>
            <a:off x="4482976" y="2541245"/>
            <a:ext cx="4375274" cy="9746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800" u="none" cap="none" strike="noStrike">
                <a:solidFill>
                  <a:schemeClr val="lt1"/>
                </a:solidFill>
                <a:latin typeface="Proxima Nova"/>
                <a:ea typeface="Proxima Nova"/>
                <a:cs typeface="Proxima Nova"/>
                <a:sym typeface="Proxima Nova"/>
              </a:rPr>
              <a:t>2020 FL State Senate race, District 37:  </a:t>
            </a:r>
            <a:endParaRPr/>
          </a:p>
          <a:p>
            <a:pPr indent="0" lvl="0" marL="0" marR="0" rtl="0" algn="l">
              <a:lnSpc>
                <a:spcPct val="100000"/>
              </a:lnSpc>
              <a:spcBef>
                <a:spcPts val="375"/>
              </a:spcBef>
              <a:spcAft>
                <a:spcPts val="0"/>
              </a:spcAft>
              <a:buNone/>
            </a:pPr>
            <a:r>
              <a:rPr b="0" i="0" lang="en-US" sz="1800" u="none" cap="none" strike="noStrike">
                <a:solidFill>
                  <a:schemeClr val="lt1"/>
                </a:solidFill>
                <a:latin typeface="Proxima Nova"/>
                <a:ea typeface="Proxima Nova"/>
                <a:cs typeface="Proxima Nova"/>
                <a:sym typeface="Proxima Nova"/>
              </a:rPr>
              <a:t>Independent candidate Alex </a:t>
            </a:r>
            <a:br>
              <a:rPr b="0" i="0" lang="en-US" sz="1800" u="none" cap="none" strike="noStrike">
                <a:solidFill>
                  <a:schemeClr val="lt1"/>
                </a:solidFill>
                <a:latin typeface="Proxima Nova"/>
                <a:ea typeface="Proxima Nova"/>
                <a:cs typeface="Proxima Nova"/>
                <a:sym typeface="Proxima Nova"/>
              </a:rPr>
            </a:br>
            <a:r>
              <a:rPr b="0" i="0" lang="en-US" sz="1800" u="none" cap="none" strike="noStrike">
                <a:solidFill>
                  <a:schemeClr val="lt1"/>
                </a:solidFill>
                <a:latin typeface="Proxima Nova"/>
                <a:ea typeface="Proxima Nova"/>
                <a:cs typeface="Proxima Nova"/>
                <a:sym typeface="Proxima Nova"/>
              </a:rPr>
              <a:t>Rodriguez emerged relatively late</a:t>
            </a:r>
            <a:endParaRPr/>
          </a:p>
        </p:txBody>
      </p:sp>
      <p:sp>
        <p:nvSpPr>
          <p:cNvPr id="428" name="Google Shape;428;p14"/>
          <p:cNvSpPr txBox="1"/>
          <p:nvPr/>
        </p:nvSpPr>
        <p:spPr>
          <a:xfrm>
            <a:off x="248862" y="251874"/>
            <a:ext cx="3931475" cy="9541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00" u="none" cap="none" strike="noStrike">
                <a:solidFill>
                  <a:schemeClr val="lt1"/>
                </a:solidFill>
                <a:latin typeface="Proxima Nova"/>
                <a:ea typeface="Proxima Nova"/>
                <a:cs typeface="Proxima Nova"/>
                <a:sym typeface="Proxima Nova"/>
              </a:rPr>
              <a:t>Manipulating the</a:t>
            </a:r>
            <a:br>
              <a:rPr b="1" i="0" lang="en-US" sz="2800" u="none" cap="none" strike="noStrike">
                <a:solidFill>
                  <a:schemeClr val="lt1"/>
                </a:solidFill>
                <a:latin typeface="Proxima Nova"/>
                <a:ea typeface="Proxima Nova"/>
                <a:cs typeface="Proxima Nova"/>
                <a:sym typeface="Proxima Nova"/>
              </a:rPr>
            </a:br>
            <a:r>
              <a:rPr b="1" i="0" lang="en-US" sz="2800" u="none" cap="none" strike="noStrike">
                <a:solidFill>
                  <a:schemeClr val="lt1"/>
                </a:solidFill>
                <a:latin typeface="Proxima Nova"/>
                <a:ea typeface="Proxima Nova"/>
                <a:cs typeface="Proxima Nova"/>
                <a:sym typeface="Proxima Nova"/>
              </a:rPr>
              <a:t>  System</a:t>
            </a:r>
            <a:endParaRPr/>
          </a:p>
        </p:txBody>
      </p:sp>
      <p:sp>
        <p:nvSpPr>
          <p:cNvPr id="429" name="Google Shape;429;p14"/>
          <p:cNvSpPr/>
          <p:nvPr/>
        </p:nvSpPr>
        <p:spPr>
          <a:xfrm>
            <a:off x="4429125" y="5367"/>
            <a:ext cx="4657725" cy="2525818"/>
          </a:xfrm>
          <a:prstGeom prst="rect">
            <a:avLst/>
          </a:prstGeom>
          <a:noFill/>
          <a:ln cap="flat" cmpd="sng" w="12700">
            <a:solidFill>
              <a:srgbClr val="54348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430" name="Google Shape;430;p14"/>
          <p:cNvSpPr/>
          <p:nvPr/>
        </p:nvSpPr>
        <p:spPr>
          <a:xfrm>
            <a:off x="0" y="2513341"/>
            <a:ext cx="4429125" cy="2630159"/>
          </a:xfrm>
          <a:prstGeom prst="rect">
            <a:avLst/>
          </a:prstGeom>
          <a:noFill/>
          <a:ln cap="flat" cmpd="sng" w="12700">
            <a:solidFill>
              <a:srgbClr val="54348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pic>
        <p:nvPicPr>
          <p:cNvPr id="431" name="Google Shape;431;p14"/>
          <p:cNvPicPr preferRelativeResize="0"/>
          <p:nvPr/>
        </p:nvPicPr>
        <p:blipFill rotWithShape="1">
          <a:blip r:embed="rId3">
            <a:alphaModFix/>
          </a:blip>
          <a:srcRect b="0" l="0" r="0" t="0"/>
          <a:stretch/>
        </p:blipFill>
        <p:spPr>
          <a:xfrm>
            <a:off x="3531837" y="241379"/>
            <a:ext cx="705894" cy="873084"/>
          </a:xfrm>
          <a:prstGeom prst="rect">
            <a:avLst/>
          </a:prstGeom>
          <a:noFill/>
          <a:ln>
            <a:noFill/>
          </a:ln>
        </p:spPr>
      </p:pic>
      <p:sp>
        <p:nvSpPr>
          <p:cNvPr id="432" name="Google Shape;432;p14"/>
          <p:cNvSpPr txBox="1"/>
          <p:nvPr/>
        </p:nvSpPr>
        <p:spPr>
          <a:xfrm>
            <a:off x="116167" y="2657738"/>
            <a:ext cx="4082293" cy="1528624"/>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800" u="none" cap="none" strike="noStrike">
                <a:solidFill>
                  <a:srgbClr val="543487"/>
                </a:solidFill>
                <a:latin typeface="Proxima Nova"/>
                <a:ea typeface="Proxima Nova"/>
                <a:cs typeface="Proxima Nova"/>
                <a:sym typeface="Proxima Nova"/>
              </a:rPr>
              <a:t>Kansas 2020 U.S. Senate Primary</a:t>
            </a:r>
            <a:r>
              <a:rPr b="0" i="0" lang="en-US" sz="1800" u="none" cap="none" strike="noStrike">
                <a:solidFill>
                  <a:srgbClr val="543487"/>
                </a:solidFill>
                <a:latin typeface="Proxima Nova"/>
                <a:ea typeface="Proxima Nova"/>
                <a:cs typeface="Proxima Nova"/>
                <a:sym typeface="Proxima Nova"/>
              </a:rPr>
              <a:t>:  </a:t>
            </a:r>
            <a:endParaRPr/>
          </a:p>
          <a:p>
            <a:pPr indent="0" lvl="0" marL="0" marR="0" rtl="0" algn="l">
              <a:lnSpc>
                <a:spcPct val="100000"/>
              </a:lnSpc>
              <a:spcBef>
                <a:spcPts val="375"/>
              </a:spcBef>
              <a:spcAft>
                <a:spcPts val="0"/>
              </a:spcAft>
              <a:buNone/>
            </a:pPr>
            <a:r>
              <a:rPr b="0" i="0" lang="en-US" sz="1800" u="none" cap="none" strike="noStrike">
                <a:solidFill>
                  <a:srgbClr val="543487"/>
                </a:solidFill>
                <a:latin typeface="Proxima Nova"/>
                <a:ea typeface="Proxima Nova"/>
                <a:cs typeface="Proxima Nova"/>
                <a:sym typeface="Proxima Nova"/>
              </a:rPr>
              <a:t>Dems spent millions through a liberal Super PAC backing the hard-right conservative, who would be easier to beat in the General.  </a:t>
            </a:r>
            <a:endParaRPr/>
          </a:p>
        </p:txBody>
      </p:sp>
      <p:pic>
        <p:nvPicPr>
          <p:cNvPr id="433" name="Google Shape;433;p14"/>
          <p:cNvPicPr preferRelativeResize="0"/>
          <p:nvPr/>
        </p:nvPicPr>
        <p:blipFill rotWithShape="1">
          <a:blip r:embed="rId3">
            <a:alphaModFix/>
          </a:blip>
          <a:srcRect b="0" l="0" r="0" t="0"/>
          <a:stretch/>
        </p:blipFill>
        <p:spPr>
          <a:xfrm>
            <a:off x="3839810" y="2400381"/>
            <a:ext cx="717299" cy="887191"/>
          </a:xfrm>
          <a:prstGeom prst="rect">
            <a:avLst/>
          </a:prstGeom>
          <a:noFill/>
          <a:ln>
            <a:noFill/>
          </a:ln>
        </p:spPr>
      </p:pic>
      <p:pic>
        <p:nvPicPr>
          <p:cNvPr id="434" name="Google Shape;434;p14"/>
          <p:cNvPicPr preferRelativeResize="0"/>
          <p:nvPr/>
        </p:nvPicPr>
        <p:blipFill rotWithShape="1">
          <a:blip r:embed="rId3">
            <a:alphaModFix/>
          </a:blip>
          <a:srcRect b="0" l="0" r="0" t="0"/>
          <a:stretch/>
        </p:blipFill>
        <p:spPr>
          <a:xfrm>
            <a:off x="8375790" y="2541245"/>
            <a:ext cx="705894" cy="873084"/>
          </a:xfrm>
          <a:prstGeom prst="rect">
            <a:avLst/>
          </a:prstGeom>
          <a:noFill/>
          <a:ln>
            <a:noFill/>
          </a:ln>
        </p:spPr>
      </p:pic>
      <p:sp>
        <p:nvSpPr>
          <p:cNvPr id="435" name="Google Shape;435;p14"/>
          <p:cNvSpPr txBox="1"/>
          <p:nvPr/>
        </p:nvSpPr>
        <p:spPr>
          <a:xfrm>
            <a:off x="4476359" y="3397059"/>
            <a:ext cx="4551474" cy="17543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chemeClr val="lt1"/>
                </a:solidFill>
                <a:latin typeface="Proxima Nova"/>
                <a:ea typeface="Proxima Nova"/>
                <a:cs typeface="Proxima Nova"/>
                <a:sym typeface="Proxima Nova"/>
              </a:rPr>
              <a:t>in the game and just happened to have the same surname as the Democratic candidate (José Javier Rodríguez), thus confusing the voters and successfully splitting the vote, so the Republican won by plurality (by a mere 34 votes)!</a:t>
            </a:r>
            <a:endParaRPr/>
          </a:p>
        </p:txBody>
      </p:sp>
      <p:sp>
        <p:nvSpPr>
          <p:cNvPr id="436" name="Google Shape;436;p14"/>
          <p:cNvSpPr txBox="1"/>
          <p:nvPr/>
        </p:nvSpPr>
        <p:spPr>
          <a:xfrm>
            <a:off x="116167" y="4043961"/>
            <a:ext cx="4256282" cy="10849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543487"/>
                </a:solidFill>
                <a:latin typeface="Proxima Nova"/>
                <a:ea typeface="Proxima Nova"/>
                <a:cs typeface="Proxima Nova"/>
                <a:sym typeface="Proxima Nova"/>
              </a:rPr>
              <a:t>Negative ads misleadingly attacked the moderate as a “Never Trump,” “Romney Republican.”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050" u="none" cap="none" strike="noStrike">
              <a:solidFill>
                <a:srgbClr val="000000"/>
              </a:solidFill>
              <a:latin typeface="Arial"/>
              <a:ea typeface="Arial"/>
              <a:cs typeface="Arial"/>
              <a:sym typeface="Arial"/>
            </a:endParaRPr>
          </a:p>
        </p:txBody>
      </p:sp>
      <p:sp>
        <p:nvSpPr>
          <p:cNvPr id="437" name="Google Shape;437;p14"/>
          <p:cNvSpPr txBox="1"/>
          <p:nvPr/>
        </p:nvSpPr>
        <p:spPr>
          <a:xfrm>
            <a:off x="5076073" y="652798"/>
            <a:ext cx="3284558" cy="92333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800" u="none" cap="none" strike="noStrike">
                <a:solidFill>
                  <a:srgbClr val="543487"/>
                </a:solidFill>
                <a:latin typeface="Proxima Nova"/>
                <a:ea typeface="Proxima Nova"/>
                <a:cs typeface="Proxima Nova"/>
                <a:sym typeface="Proxima Nova"/>
              </a:rPr>
              <a:t>Both major parties have weaponized vote splitting to try to gain advantage.</a:t>
            </a:r>
            <a:endParaRPr b="0" i="0" sz="1800" u="none" cap="none" strike="noStrike">
              <a:solidFill>
                <a:srgbClr val="543487"/>
              </a:solidFill>
              <a:latin typeface="Proxima Nova"/>
              <a:ea typeface="Proxima Nova"/>
              <a:cs typeface="Proxima Nova"/>
              <a:sym typeface="Proxima Nova"/>
            </a:endParaRPr>
          </a:p>
        </p:txBody>
      </p:sp>
      <p:sp>
        <p:nvSpPr>
          <p:cNvPr id="438" name="Google Shape;438;p14"/>
          <p:cNvSpPr txBox="1"/>
          <p:nvPr/>
        </p:nvSpPr>
        <p:spPr>
          <a:xfrm>
            <a:off x="783369" y="1169275"/>
            <a:ext cx="3197259" cy="123110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chemeClr val="lt1"/>
                </a:solidFill>
                <a:latin typeface="Proxima Nova"/>
                <a:ea typeface="Proxima Nova"/>
                <a:cs typeface="Proxima Nova"/>
                <a:sym typeface="Proxima Nova"/>
              </a:rPr>
              <a:t>aka </a:t>
            </a:r>
            <a:endParaRPr/>
          </a:p>
          <a:p>
            <a:pPr indent="0" lvl="0" marL="0" marR="0" rtl="0" algn="l">
              <a:lnSpc>
                <a:spcPct val="100000"/>
              </a:lnSpc>
              <a:spcBef>
                <a:spcPts val="0"/>
              </a:spcBef>
              <a:spcAft>
                <a:spcPts val="0"/>
              </a:spcAft>
              <a:buNone/>
            </a:pPr>
            <a:r>
              <a:rPr b="1" i="0" lang="en-US" sz="2000" u="none" cap="none" strike="noStrike">
                <a:solidFill>
                  <a:schemeClr val="lt1"/>
                </a:solidFill>
                <a:latin typeface="Proxima Nova"/>
                <a:ea typeface="Proxima Nova"/>
                <a:cs typeface="Proxima Nova"/>
                <a:sym typeface="Proxima Nova"/>
              </a:rPr>
              <a:t>Weaponizing </a:t>
            </a:r>
            <a:endParaRPr/>
          </a:p>
          <a:p>
            <a:pPr indent="0" lvl="0" marL="0" marR="0" rtl="0" algn="l">
              <a:lnSpc>
                <a:spcPct val="100000"/>
              </a:lnSpc>
              <a:spcBef>
                <a:spcPts val="0"/>
              </a:spcBef>
              <a:spcAft>
                <a:spcPts val="0"/>
              </a:spcAft>
              <a:buNone/>
            </a:pPr>
            <a:r>
              <a:rPr b="1" i="0" lang="en-US" sz="2000" u="none" cap="none" strike="noStrike">
                <a:solidFill>
                  <a:schemeClr val="lt1"/>
                </a:solidFill>
                <a:latin typeface="Proxima Nova"/>
                <a:ea typeface="Proxima Nova"/>
                <a:cs typeface="Proxima Nova"/>
                <a:sym typeface="Proxima Nova"/>
              </a:rPr>
              <a:t>Plurality Vote-Splitting</a:t>
            </a:r>
            <a:endParaRPr b="0" i="0" sz="20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15"/>
          <p:cNvSpPr txBox="1"/>
          <p:nvPr>
            <p:ph idx="12" type="sldNum"/>
          </p:nvPr>
        </p:nvSpPr>
        <p:spPr>
          <a:xfrm>
            <a:off x="160298" y="4767263"/>
            <a:ext cx="2057400" cy="273844"/>
          </a:xfrm>
          <a:prstGeom prst="rect">
            <a:avLst/>
          </a:prstGeom>
          <a:noFill/>
          <a:ln>
            <a:noFill/>
          </a:ln>
        </p:spPr>
        <p:txBody>
          <a:bodyPr anchorCtr="0" anchor="ctr" bIns="34275" lIns="68550" spcFirstLastPara="1" rIns="68550" wrap="square" tIns="34275">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444" name="Google Shape;444;p15"/>
          <p:cNvSpPr txBox="1"/>
          <p:nvPr/>
        </p:nvSpPr>
        <p:spPr>
          <a:xfrm>
            <a:off x="530797" y="40273"/>
            <a:ext cx="5998019" cy="7848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rgbClr val="543487"/>
                </a:solidFill>
                <a:latin typeface="Proxima Nova"/>
                <a:ea typeface="Proxima Nova"/>
                <a:cs typeface="Proxima Nova"/>
                <a:sym typeface="Proxima Nova"/>
              </a:rPr>
              <a:t>Problem 3: </a:t>
            </a:r>
            <a:r>
              <a:rPr b="0" i="0" lang="en-US" sz="1000" u="none" cap="none" strike="noStrike">
                <a:solidFill>
                  <a:srgbClr val="543487"/>
                </a:solidFill>
                <a:latin typeface="Proxima Nova"/>
                <a:ea typeface="Proxima Nova"/>
                <a:cs typeface="Proxima Nova"/>
                <a:sym typeface="Proxima Nova"/>
              </a:rPr>
              <a:t> </a:t>
            </a:r>
            <a:r>
              <a:rPr b="0" i="0" lang="en-US" sz="4500" u="none" cap="none" strike="noStrike">
                <a:solidFill>
                  <a:schemeClr val="lt1"/>
                </a:solidFill>
                <a:latin typeface="Proxima Nova"/>
                <a:ea typeface="Proxima Nova"/>
                <a:cs typeface="Proxima Nova"/>
                <a:sym typeface="Proxima Nova"/>
              </a:rPr>
              <a:t>Wasted Votes</a:t>
            </a:r>
            <a:endParaRPr/>
          </a:p>
        </p:txBody>
      </p:sp>
      <p:pic>
        <p:nvPicPr>
          <p:cNvPr id="445" name="Google Shape;445;p15"/>
          <p:cNvPicPr preferRelativeResize="0"/>
          <p:nvPr/>
        </p:nvPicPr>
        <p:blipFill rotWithShape="1">
          <a:blip r:embed="rId3">
            <a:alphaModFix/>
          </a:blip>
          <a:srcRect b="0" l="0" r="5387" t="0"/>
          <a:stretch/>
        </p:blipFill>
        <p:spPr>
          <a:xfrm rot="1106922">
            <a:off x="4602296" y="1042838"/>
            <a:ext cx="1672762" cy="4371917"/>
          </a:xfrm>
          <a:prstGeom prst="rect">
            <a:avLst/>
          </a:prstGeom>
          <a:noFill/>
          <a:ln>
            <a:noFill/>
          </a:ln>
        </p:spPr>
      </p:pic>
      <p:grpSp>
        <p:nvGrpSpPr>
          <p:cNvPr id="446" name="Google Shape;446;p15"/>
          <p:cNvGrpSpPr/>
          <p:nvPr/>
        </p:nvGrpSpPr>
        <p:grpSpPr>
          <a:xfrm>
            <a:off x="5925097" y="333271"/>
            <a:ext cx="3165553" cy="4797475"/>
            <a:chOff x="7865485" y="49888"/>
            <a:chExt cx="4220736" cy="6396634"/>
          </a:xfrm>
        </p:grpSpPr>
        <p:pic>
          <p:nvPicPr>
            <p:cNvPr id="447" name="Google Shape;447;p15"/>
            <p:cNvPicPr preferRelativeResize="0"/>
            <p:nvPr/>
          </p:nvPicPr>
          <p:blipFill rotWithShape="1">
            <a:blip r:embed="rId4">
              <a:alphaModFix/>
            </a:blip>
            <a:srcRect b="0" l="0" r="0" t="0"/>
            <a:stretch/>
          </p:blipFill>
          <p:spPr>
            <a:xfrm rot="1107330">
              <a:off x="8814623" y="276737"/>
              <a:ext cx="2395562" cy="5923777"/>
            </a:xfrm>
            <a:prstGeom prst="rect">
              <a:avLst/>
            </a:prstGeom>
            <a:noFill/>
            <a:ln>
              <a:noFill/>
            </a:ln>
          </p:spPr>
        </p:pic>
        <p:sp>
          <p:nvSpPr>
            <p:cNvPr id="448" name="Google Shape;448;p15"/>
            <p:cNvSpPr txBox="1"/>
            <p:nvPr/>
          </p:nvSpPr>
          <p:spPr>
            <a:xfrm rot="985568">
              <a:off x="7895408" y="5809646"/>
              <a:ext cx="1519084" cy="4308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500" u="none" cap="none" strike="noStrike">
                  <a:solidFill>
                    <a:schemeClr val="dk1"/>
                  </a:solidFill>
                  <a:latin typeface="Proxima Nova"/>
                  <a:ea typeface="Proxima Nova"/>
                  <a:cs typeface="Proxima Nova"/>
                  <a:sym typeface="Proxima Nova"/>
                </a:rPr>
                <a:t>+ 12 more!</a:t>
              </a:r>
              <a:endParaRPr/>
            </a:p>
          </p:txBody>
        </p:sp>
      </p:grpSp>
      <p:pic>
        <p:nvPicPr>
          <p:cNvPr id="449" name="Google Shape;449;p15"/>
          <p:cNvPicPr preferRelativeResize="0"/>
          <p:nvPr/>
        </p:nvPicPr>
        <p:blipFill rotWithShape="1">
          <a:blip r:embed="rId5">
            <a:alphaModFix/>
          </a:blip>
          <a:srcRect b="0" l="0" r="0" t="0"/>
          <a:stretch/>
        </p:blipFill>
        <p:spPr>
          <a:xfrm>
            <a:off x="8214189" y="3946334"/>
            <a:ext cx="815850" cy="1094773"/>
          </a:xfrm>
          <a:prstGeom prst="rect">
            <a:avLst/>
          </a:prstGeom>
          <a:noFill/>
          <a:ln>
            <a:noFill/>
          </a:ln>
        </p:spPr>
      </p:pic>
      <p:sp>
        <p:nvSpPr>
          <p:cNvPr id="450" name="Google Shape;450;p15"/>
          <p:cNvSpPr txBox="1"/>
          <p:nvPr/>
        </p:nvSpPr>
        <p:spPr>
          <a:xfrm>
            <a:off x="185698" y="1325103"/>
            <a:ext cx="2480229" cy="350865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83559E"/>
              </a:buClr>
              <a:buSzPts val="1800"/>
              <a:buFont typeface="Arial"/>
              <a:buNone/>
            </a:pPr>
            <a:r>
              <a:rPr b="1" i="0" lang="en-US" sz="1800" u="none" cap="none" strike="noStrike">
                <a:solidFill>
                  <a:srgbClr val="83559E"/>
                </a:solidFill>
                <a:latin typeface="Proxima Nova"/>
                <a:ea typeface="Proxima Nova"/>
                <a:cs typeface="Proxima Nova"/>
                <a:sym typeface="Proxima Nova"/>
              </a:rPr>
              <a:t>2020</a:t>
            </a:r>
            <a:endParaRPr/>
          </a:p>
          <a:p>
            <a:pPr indent="-166688" lvl="0" marL="166688" marR="0" rtl="0" algn="l">
              <a:lnSpc>
                <a:spcPct val="100000"/>
              </a:lnSpc>
              <a:spcBef>
                <a:spcPts val="0"/>
              </a:spcBef>
              <a:spcAft>
                <a:spcPts val="0"/>
              </a:spcAft>
              <a:buClr>
                <a:srgbClr val="7030A0"/>
              </a:buClr>
              <a:buSzPts val="1800"/>
              <a:buFont typeface="Arial"/>
              <a:buChar char="•"/>
            </a:pPr>
            <a:r>
              <a:rPr b="1" i="0" lang="en-US" sz="1800" u="none" cap="none" strike="noStrike">
                <a:solidFill>
                  <a:srgbClr val="83559E"/>
                </a:solidFill>
                <a:latin typeface="Proxima Nova"/>
                <a:ea typeface="Proxima Nova"/>
                <a:cs typeface="Proxima Nova"/>
                <a:sym typeface="Proxima Nova"/>
              </a:rPr>
              <a:t>Over 2 million wasted votes on Super Tuesday</a:t>
            </a:r>
            <a:endParaRPr/>
          </a:p>
          <a:p>
            <a:pPr indent="0" lvl="2" marL="347663" marR="0" rtl="0" algn="l">
              <a:lnSpc>
                <a:spcPct val="100000"/>
              </a:lnSpc>
              <a:spcBef>
                <a:spcPts val="0"/>
              </a:spcBef>
              <a:spcAft>
                <a:spcPts val="0"/>
              </a:spcAft>
              <a:buClr>
                <a:srgbClr val="7030A0"/>
              </a:buClr>
              <a:buSzPts val="1600"/>
              <a:buFont typeface="Arial"/>
              <a:buNone/>
            </a:pPr>
            <a:r>
              <a:rPr b="1" i="1" lang="en-US" sz="1600" u="none" cap="none" strike="noStrike">
                <a:solidFill>
                  <a:srgbClr val="83559E"/>
                </a:solidFill>
                <a:latin typeface="Proxima Nova"/>
                <a:ea typeface="Proxima Nova"/>
                <a:cs typeface="Proxima Nova"/>
                <a:sym typeface="Proxima Nova"/>
              </a:rPr>
              <a:t>people who voted early, for a candidate who dropped out before election day.  </a:t>
            </a:r>
            <a:br>
              <a:rPr b="1" i="1" lang="en-US" sz="1600" u="none" cap="none" strike="noStrike">
                <a:solidFill>
                  <a:srgbClr val="83559E"/>
                </a:solidFill>
                <a:latin typeface="Proxima Nova"/>
                <a:ea typeface="Proxima Nova"/>
                <a:cs typeface="Proxima Nova"/>
                <a:sym typeface="Proxima Nova"/>
              </a:rPr>
            </a:br>
            <a:endParaRPr b="1" i="1" sz="1000" u="none" cap="none" strike="noStrike">
              <a:solidFill>
                <a:srgbClr val="83559E"/>
              </a:solidFill>
              <a:latin typeface="Proxima Nova"/>
              <a:ea typeface="Proxima Nova"/>
              <a:cs typeface="Proxima Nova"/>
              <a:sym typeface="Proxima Nova"/>
            </a:endParaRPr>
          </a:p>
          <a:p>
            <a:pPr indent="-166688" lvl="0" marL="166688" marR="0" rtl="0" algn="l">
              <a:lnSpc>
                <a:spcPct val="100000"/>
              </a:lnSpc>
              <a:spcBef>
                <a:spcPts val="0"/>
              </a:spcBef>
              <a:spcAft>
                <a:spcPts val="0"/>
              </a:spcAft>
              <a:buClr>
                <a:srgbClr val="7030A0"/>
              </a:buClr>
              <a:buSzPts val="1800"/>
              <a:buFont typeface="Arial"/>
              <a:buChar char="•"/>
            </a:pPr>
            <a:r>
              <a:rPr b="1" i="0" lang="en-US" sz="1800" u="none" cap="none" strike="noStrike">
                <a:solidFill>
                  <a:srgbClr val="83559E"/>
                </a:solidFill>
                <a:latin typeface="Proxima Nova"/>
                <a:ea typeface="Proxima Nova"/>
                <a:cs typeface="Proxima Nova"/>
                <a:sym typeface="Proxima Nova"/>
              </a:rPr>
              <a:t>More than 4.5 million total wasted votes.</a:t>
            </a:r>
            <a:endParaRPr/>
          </a:p>
        </p:txBody>
      </p:sp>
      <p:sp>
        <p:nvSpPr>
          <p:cNvPr id="451" name="Google Shape;451;p15"/>
          <p:cNvSpPr txBox="1"/>
          <p:nvPr/>
        </p:nvSpPr>
        <p:spPr>
          <a:xfrm>
            <a:off x="2833971" y="1330512"/>
            <a:ext cx="1567779" cy="329320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800" u="none" cap="none" strike="noStrike">
                <a:solidFill>
                  <a:schemeClr val="lt1"/>
                </a:solidFill>
                <a:latin typeface="Proxima Nova"/>
                <a:ea typeface="Proxima Nova"/>
                <a:cs typeface="Proxima Nova"/>
                <a:sym typeface="Proxima Nova"/>
              </a:rPr>
              <a:t>2016</a:t>
            </a:r>
            <a:endParaRPr/>
          </a:p>
          <a:p>
            <a:pPr indent="-166688" lvl="0" marL="166688" marR="0" rtl="0" algn="l">
              <a:lnSpc>
                <a:spcPct val="100000"/>
              </a:lnSpc>
              <a:spcBef>
                <a:spcPts val="0"/>
              </a:spcBef>
              <a:spcAft>
                <a:spcPts val="0"/>
              </a:spcAft>
              <a:buClr>
                <a:schemeClr val="lt1"/>
              </a:buClr>
              <a:buSzPts val="1800"/>
              <a:buFont typeface="Arial"/>
              <a:buChar char="•"/>
            </a:pPr>
            <a:r>
              <a:rPr b="0" i="0" lang="en-US" sz="1800" u="none" cap="none" strike="noStrike">
                <a:solidFill>
                  <a:schemeClr val="lt1"/>
                </a:solidFill>
                <a:latin typeface="Proxima Nova"/>
                <a:ea typeface="Proxima Nova"/>
                <a:cs typeface="Proxima Nova"/>
                <a:sym typeface="Proxima Nova"/>
              </a:rPr>
              <a:t>Over half-million wasted votes</a:t>
            </a:r>
            <a:endParaRPr/>
          </a:p>
          <a:p>
            <a:pPr indent="-166688" lvl="0" marL="166688" marR="0" rtl="0" algn="l">
              <a:lnSpc>
                <a:spcPct val="100000"/>
              </a:lnSpc>
              <a:spcBef>
                <a:spcPts val="1200"/>
              </a:spcBef>
              <a:spcAft>
                <a:spcPts val="0"/>
              </a:spcAft>
              <a:buClr>
                <a:schemeClr val="lt1"/>
              </a:buClr>
              <a:buSzPts val="1800"/>
              <a:buFont typeface="Arial"/>
              <a:buChar char="•"/>
            </a:pPr>
            <a:r>
              <a:rPr b="0" i="0" lang="en-US" sz="1800" u="none" cap="none" strike="noStrike">
                <a:solidFill>
                  <a:schemeClr val="lt1"/>
                </a:solidFill>
                <a:latin typeface="Proxima Nova"/>
                <a:ea typeface="Proxima Nova"/>
                <a:cs typeface="Proxima Nova"/>
                <a:sym typeface="Proxima Nova"/>
              </a:rPr>
              <a:t>Many cast by military personnel and overseas voters. </a:t>
            </a:r>
            <a:endParaRPr/>
          </a:p>
        </p:txBody>
      </p:sp>
      <p:sp>
        <p:nvSpPr>
          <p:cNvPr id="452" name="Google Shape;452;p15"/>
          <p:cNvSpPr txBox="1"/>
          <p:nvPr/>
        </p:nvSpPr>
        <p:spPr>
          <a:xfrm>
            <a:off x="160298" y="825103"/>
            <a:ext cx="2502867"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800" u="none" cap="none" strike="noStrike">
                <a:solidFill>
                  <a:srgbClr val="7030A0"/>
                </a:solidFill>
                <a:latin typeface="Arial"/>
                <a:ea typeface="Arial"/>
                <a:cs typeface="Arial"/>
                <a:sym typeface="Arial"/>
              </a:rPr>
              <a:t>PRIMARIES</a:t>
            </a:r>
            <a:r>
              <a:rPr b="0" i="0" lang="en-US" sz="1400" u="none" cap="none" strike="noStrike">
                <a:solidFill>
                  <a:srgbClr val="000000"/>
                </a:solidFill>
                <a:latin typeface="Arial"/>
                <a:ea typeface="Arial"/>
                <a:cs typeface="Arial"/>
                <a:sym typeface="Arial"/>
              </a:rPr>
              <a: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16"/>
          <p:cNvSpPr txBox="1"/>
          <p:nvPr>
            <p:ph idx="12" type="sldNum"/>
          </p:nvPr>
        </p:nvSpPr>
        <p:spPr>
          <a:xfrm>
            <a:off x="160298" y="4767263"/>
            <a:ext cx="2057400"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459" name="Google Shape;459;p16"/>
          <p:cNvSpPr txBox="1"/>
          <p:nvPr/>
        </p:nvSpPr>
        <p:spPr>
          <a:xfrm>
            <a:off x="3227388" y="602154"/>
            <a:ext cx="5553950" cy="2831544"/>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chemeClr val="lt1"/>
              </a:buClr>
              <a:buSzPts val="2800"/>
              <a:buFont typeface="Arial"/>
              <a:buChar char="•"/>
            </a:pPr>
            <a:r>
              <a:rPr b="0" i="0" lang="en-US" sz="2800" u="none" cap="none" strike="noStrike">
                <a:solidFill>
                  <a:schemeClr val="lt1"/>
                </a:solidFill>
                <a:latin typeface="Proxima Nova"/>
                <a:ea typeface="Proxima Nova"/>
                <a:cs typeface="Proxima Nova"/>
                <a:sym typeface="Proxima Nova"/>
              </a:rPr>
              <a:t>Vote-splitting leads to WASTED VOTES</a:t>
            </a:r>
            <a:endParaRPr/>
          </a:p>
          <a:p>
            <a:pPr indent="-342900" lvl="0" marL="342900" marR="0" rtl="0" algn="l">
              <a:lnSpc>
                <a:spcPct val="100000"/>
              </a:lnSpc>
              <a:spcBef>
                <a:spcPts val="1200"/>
              </a:spcBef>
              <a:spcAft>
                <a:spcPts val="0"/>
              </a:spcAft>
              <a:buClr>
                <a:schemeClr val="lt1"/>
              </a:buClr>
              <a:buSzPts val="2800"/>
              <a:buFont typeface="Arial"/>
              <a:buChar char="•"/>
            </a:pPr>
            <a:r>
              <a:rPr b="0" i="0" lang="en-US" sz="2800" u="none" cap="none" strike="noStrike">
                <a:solidFill>
                  <a:schemeClr val="lt1"/>
                </a:solidFill>
                <a:latin typeface="Proxima Nova"/>
                <a:ea typeface="Proxima Nova"/>
                <a:cs typeface="Proxima Nova"/>
                <a:sym typeface="Proxima Nova"/>
              </a:rPr>
              <a:t>People feel that they will waste their vote if they vote for their true favorite knowing they are a long-shot.</a:t>
            </a:r>
            <a:endParaRPr b="0" i="0" sz="1100" u="none" cap="none" strike="noStrike">
              <a:solidFill>
                <a:srgbClr val="000000"/>
              </a:solidFill>
              <a:latin typeface="Arial"/>
              <a:ea typeface="Arial"/>
              <a:cs typeface="Arial"/>
              <a:sym typeface="Arial"/>
            </a:endParaRPr>
          </a:p>
        </p:txBody>
      </p:sp>
      <p:pic>
        <p:nvPicPr>
          <p:cNvPr id="460" name="Google Shape;460;p16"/>
          <p:cNvPicPr preferRelativeResize="0"/>
          <p:nvPr/>
        </p:nvPicPr>
        <p:blipFill rotWithShape="1">
          <a:blip r:embed="rId3">
            <a:alphaModFix/>
          </a:blip>
          <a:srcRect b="0" l="0" r="0" t="0"/>
          <a:stretch/>
        </p:blipFill>
        <p:spPr>
          <a:xfrm>
            <a:off x="910547" y="2439735"/>
            <a:ext cx="1175152" cy="1576913"/>
          </a:xfrm>
          <a:prstGeom prst="rect">
            <a:avLst/>
          </a:prstGeom>
          <a:noFill/>
          <a:ln>
            <a:noFill/>
          </a:ln>
        </p:spPr>
      </p:pic>
      <p:sp>
        <p:nvSpPr>
          <p:cNvPr id="461" name="Google Shape;461;p16"/>
          <p:cNvSpPr/>
          <p:nvPr/>
        </p:nvSpPr>
        <p:spPr>
          <a:xfrm>
            <a:off x="148197" y="377288"/>
            <a:ext cx="2699852" cy="1499128"/>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None/>
            </a:pPr>
            <a:r>
              <a:rPr b="1" i="0" lang="en-US" sz="4050" u="none" cap="none" strike="noStrike">
                <a:solidFill>
                  <a:srgbClr val="7030A0"/>
                </a:solidFill>
                <a:latin typeface="Proxima Nova"/>
                <a:ea typeface="Proxima Nova"/>
                <a:cs typeface="Proxima Nova"/>
                <a:sym typeface="Proxima Nova"/>
              </a:rPr>
              <a:t>General Elections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17"/>
          <p:cNvSpPr txBox="1"/>
          <p:nvPr>
            <p:ph idx="12" type="sldNum"/>
          </p:nvPr>
        </p:nvSpPr>
        <p:spPr>
          <a:xfrm>
            <a:off x="160298" y="4767263"/>
            <a:ext cx="382200" cy="273844"/>
          </a:xfrm>
          <a:prstGeom prst="rect">
            <a:avLst/>
          </a:prstGeom>
          <a:noFill/>
          <a:ln>
            <a:noFill/>
          </a:ln>
        </p:spPr>
        <p:txBody>
          <a:bodyPr anchorCtr="0" anchor="ctr" bIns="34275" lIns="68550" spcFirstLastPara="1" rIns="68550" wrap="square" tIns="34275">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468" name="Google Shape;468;p17"/>
          <p:cNvSpPr txBox="1"/>
          <p:nvPr/>
        </p:nvSpPr>
        <p:spPr>
          <a:xfrm>
            <a:off x="514137" y="537175"/>
            <a:ext cx="5512991" cy="28623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chemeClr val="lt1"/>
                </a:solidFill>
                <a:latin typeface="Proxima Nova"/>
                <a:ea typeface="Proxima Nova"/>
                <a:cs typeface="Proxima Nova"/>
                <a:sym typeface="Proxima Nova"/>
              </a:rPr>
              <a:t>Problem 4:   </a:t>
            </a:r>
            <a:endParaRPr/>
          </a:p>
          <a:p>
            <a:pPr indent="0" lvl="0" marL="0" marR="0" rtl="0" algn="l">
              <a:lnSpc>
                <a:spcPct val="100000"/>
              </a:lnSpc>
              <a:spcBef>
                <a:spcPts val="0"/>
              </a:spcBef>
              <a:spcAft>
                <a:spcPts val="0"/>
              </a:spcAft>
              <a:buNone/>
            </a:pPr>
            <a:r>
              <a:t/>
            </a:r>
            <a:endParaRPr b="0" i="0" sz="36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None/>
            </a:pPr>
            <a:r>
              <a:rPr b="0" i="0" lang="en-US" sz="3600" u="none" cap="none" strike="noStrike">
                <a:solidFill>
                  <a:schemeClr val="lt1"/>
                </a:solidFill>
                <a:latin typeface="Proxima Nova"/>
                <a:ea typeface="Proxima Nova"/>
                <a:cs typeface="Proxima Nova"/>
                <a:sym typeface="Proxima Nova"/>
              </a:rPr>
              <a:t>With only two candidates,</a:t>
            </a:r>
            <a:endParaRPr/>
          </a:p>
          <a:p>
            <a:pPr indent="-514350" lvl="0" marL="514350" marR="0" rtl="0" algn="l">
              <a:lnSpc>
                <a:spcPct val="100000"/>
              </a:lnSpc>
              <a:spcBef>
                <a:spcPts val="0"/>
              </a:spcBef>
              <a:spcAft>
                <a:spcPts val="0"/>
              </a:spcAft>
              <a:buClr>
                <a:schemeClr val="lt1"/>
              </a:buClr>
              <a:buSzPts val="3600"/>
              <a:buFont typeface="Arial"/>
              <a:buChar char="•"/>
            </a:pPr>
            <a:r>
              <a:rPr b="0" i="0" lang="en-US" sz="3600" u="none" cap="none" strike="noStrike">
                <a:solidFill>
                  <a:schemeClr val="lt1"/>
                </a:solidFill>
                <a:latin typeface="Proxima Nova"/>
                <a:ea typeface="Proxima Nova"/>
                <a:cs typeface="Proxima Nova"/>
                <a:sym typeface="Proxima Nova"/>
              </a:rPr>
              <a:t>Hyper-partisanship</a:t>
            </a:r>
            <a:endParaRPr/>
          </a:p>
          <a:p>
            <a:pPr indent="-514350" lvl="0" marL="514350" marR="0" rtl="0" algn="l">
              <a:lnSpc>
                <a:spcPct val="100000"/>
              </a:lnSpc>
              <a:spcBef>
                <a:spcPts val="0"/>
              </a:spcBef>
              <a:spcAft>
                <a:spcPts val="0"/>
              </a:spcAft>
              <a:buClr>
                <a:schemeClr val="lt1"/>
              </a:buClr>
              <a:buSzPts val="3600"/>
              <a:buFont typeface="Arial"/>
              <a:buChar char="•"/>
            </a:pPr>
            <a:r>
              <a:rPr b="0" i="0" lang="en-US" sz="3600" u="none" cap="none" strike="noStrike">
                <a:solidFill>
                  <a:schemeClr val="lt1"/>
                </a:solidFill>
                <a:latin typeface="Proxima Nova"/>
                <a:ea typeface="Proxima Nova"/>
                <a:cs typeface="Proxima Nova"/>
                <a:sym typeface="Proxima Nova"/>
              </a:rPr>
              <a:t>Negative Campaigning</a:t>
            </a:r>
            <a:endParaRPr b="0" i="0" sz="3600" u="none" cap="none" strike="noStrike">
              <a:solidFill>
                <a:srgbClr val="000000"/>
              </a:solidFill>
              <a:latin typeface="Proxima Nova"/>
              <a:ea typeface="Proxima Nova"/>
              <a:cs typeface="Proxima Nova"/>
              <a:sym typeface="Proxima Nova"/>
            </a:endParaRPr>
          </a:p>
        </p:txBody>
      </p:sp>
      <p:pic>
        <p:nvPicPr>
          <p:cNvPr descr="A picture containing graphics, drawing&#10;&#10;Description automatically generated" id="469" name="Google Shape;469;p17"/>
          <p:cNvPicPr preferRelativeResize="0"/>
          <p:nvPr/>
        </p:nvPicPr>
        <p:blipFill rotWithShape="1">
          <a:blip r:embed="rId3">
            <a:alphaModFix/>
          </a:blip>
          <a:srcRect b="0" l="0" r="0" t="0"/>
          <a:stretch/>
        </p:blipFill>
        <p:spPr>
          <a:xfrm>
            <a:off x="6197497" y="1606955"/>
            <a:ext cx="2668939" cy="2668939"/>
          </a:xfrm>
          <a:prstGeom prst="rect">
            <a:avLst/>
          </a:prstGeom>
          <a:noFill/>
          <a:ln>
            <a:noFill/>
          </a:ln>
        </p:spPr>
      </p:pic>
      <p:grpSp>
        <p:nvGrpSpPr>
          <p:cNvPr id="470" name="Google Shape;470;p17"/>
          <p:cNvGrpSpPr/>
          <p:nvPr/>
        </p:nvGrpSpPr>
        <p:grpSpPr>
          <a:xfrm>
            <a:off x="6938850" y="1037030"/>
            <a:ext cx="1186233" cy="966186"/>
            <a:chOff x="6792966" y="252174"/>
            <a:chExt cx="1186233" cy="966186"/>
          </a:xfrm>
        </p:grpSpPr>
        <p:sp>
          <p:nvSpPr>
            <p:cNvPr id="471" name="Google Shape;471;p17"/>
            <p:cNvSpPr txBox="1"/>
            <p:nvPr/>
          </p:nvSpPr>
          <p:spPr>
            <a:xfrm rot="1529758">
              <a:off x="6888777" y="430463"/>
              <a:ext cx="276958" cy="5078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700" u="none" cap="none" strike="noStrike">
                  <a:solidFill>
                    <a:schemeClr val="lt1"/>
                  </a:solidFill>
                  <a:latin typeface="Arial"/>
                  <a:ea typeface="Arial"/>
                  <a:cs typeface="Arial"/>
                  <a:sym typeface="Arial"/>
                </a:rPr>
                <a:t>!</a:t>
              </a:r>
              <a:endParaRPr/>
            </a:p>
          </p:txBody>
        </p:sp>
        <p:sp>
          <p:nvSpPr>
            <p:cNvPr id="472" name="Google Shape;472;p17"/>
            <p:cNvSpPr txBox="1"/>
            <p:nvPr/>
          </p:nvSpPr>
          <p:spPr>
            <a:xfrm rot="-892260">
              <a:off x="7181062" y="553056"/>
              <a:ext cx="276958" cy="5078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700" u="none" cap="none" strike="noStrike">
                  <a:solidFill>
                    <a:schemeClr val="lt1"/>
                  </a:solidFill>
                  <a:latin typeface="Arial"/>
                  <a:ea typeface="Arial"/>
                  <a:cs typeface="Arial"/>
                  <a:sym typeface="Arial"/>
                </a:rPr>
                <a:t>#</a:t>
              </a:r>
              <a:endParaRPr/>
            </a:p>
          </p:txBody>
        </p:sp>
        <p:sp>
          <p:nvSpPr>
            <p:cNvPr id="473" name="Google Shape;473;p17"/>
            <p:cNvSpPr txBox="1"/>
            <p:nvPr/>
          </p:nvSpPr>
          <p:spPr>
            <a:xfrm rot="-1128367">
              <a:off x="7393488" y="283260"/>
              <a:ext cx="276958" cy="5078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700" u="none" cap="none" strike="noStrike">
                  <a:solidFill>
                    <a:schemeClr val="lt1"/>
                  </a:solidFill>
                  <a:latin typeface="Arial"/>
                  <a:ea typeface="Arial"/>
                  <a:cs typeface="Arial"/>
                  <a:sym typeface="Arial"/>
                </a:rPr>
                <a:t>!</a:t>
              </a:r>
              <a:endParaRPr/>
            </a:p>
          </p:txBody>
        </p:sp>
        <p:sp>
          <p:nvSpPr>
            <p:cNvPr id="474" name="Google Shape;474;p17"/>
            <p:cNvSpPr txBox="1"/>
            <p:nvPr/>
          </p:nvSpPr>
          <p:spPr>
            <a:xfrm rot="1529758">
              <a:off x="7606429" y="675649"/>
              <a:ext cx="276958" cy="5078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700" u="none" cap="none" strike="noStrike">
                  <a:solidFill>
                    <a:schemeClr val="lt1"/>
                  </a:solidFill>
                  <a:latin typeface="Arial"/>
                  <a:ea typeface="Arial"/>
                  <a:cs typeface="Arial"/>
                  <a:sym typeface="Arial"/>
                </a:rPr>
                <a:t>$</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pic>
        <p:nvPicPr>
          <p:cNvPr id="273" name="Google Shape;273;gb44629e270_0_14"/>
          <p:cNvPicPr preferRelativeResize="0"/>
          <p:nvPr/>
        </p:nvPicPr>
        <p:blipFill>
          <a:blip r:embed="rId3">
            <a:alphaModFix/>
          </a:blip>
          <a:stretch>
            <a:fillRect/>
          </a:stretch>
        </p:blipFill>
        <p:spPr>
          <a:xfrm>
            <a:off x="214075" y="1249825"/>
            <a:ext cx="3751200" cy="2796250"/>
          </a:xfrm>
          <a:prstGeom prst="rect">
            <a:avLst/>
          </a:prstGeom>
          <a:noFill/>
          <a:ln cap="flat" cmpd="sng" w="9525">
            <a:solidFill>
              <a:schemeClr val="dk2"/>
            </a:solidFill>
            <a:prstDash val="solid"/>
            <a:round/>
            <a:headEnd len="sm" w="sm" type="none"/>
            <a:tailEnd len="sm" w="sm" type="none"/>
          </a:ln>
        </p:spPr>
      </p:pic>
      <p:pic>
        <p:nvPicPr>
          <p:cNvPr id="274" name="Google Shape;274;gb44629e270_0_14"/>
          <p:cNvPicPr preferRelativeResize="0"/>
          <p:nvPr/>
        </p:nvPicPr>
        <p:blipFill rotWithShape="1">
          <a:blip r:embed="rId4">
            <a:alphaModFix/>
          </a:blip>
          <a:srcRect b="38721" l="-6416" r="1747" t="1680"/>
          <a:stretch/>
        </p:blipFill>
        <p:spPr>
          <a:xfrm>
            <a:off x="4382400" y="1021225"/>
            <a:ext cx="4706100" cy="2322488"/>
          </a:xfrm>
          <a:prstGeom prst="rect">
            <a:avLst/>
          </a:prstGeom>
          <a:noFill/>
          <a:ln cap="flat" cmpd="sng" w="9525">
            <a:solidFill>
              <a:schemeClr val="dk2"/>
            </a:solidFill>
            <a:prstDash val="solid"/>
            <a:round/>
            <a:headEnd len="sm" w="sm" type="none"/>
            <a:tailEnd len="sm" w="sm" type="none"/>
          </a:ln>
        </p:spPr>
      </p:pic>
      <p:sp>
        <p:nvSpPr>
          <p:cNvPr id="275" name="Google Shape;275;gb44629e270_0_14"/>
          <p:cNvSpPr txBox="1"/>
          <p:nvPr>
            <p:ph idx="12" type="sldNum"/>
          </p:nvPr>
        </p:nvSpPr>
        <p:spPr>
          <a:xfrm>
            <a:off x="214086" y="4734989"/>
            <a:ext cx="517500" cy="273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276" name="Google Shape;276;gb44629e270_0_14"/>
          <p:cNvSpPr txBox="1"/>
          <p:nvPr/>
        </p:nvSpPr>
        <p:spPr>
          <a:xfrm>
            <a:off x="214075" y="152400"/>
            <a:ext cx="4286400" cy="1299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lang="en-US" sz="1900"/>
              <a:t>Turn on sound for the video:</a:t>
            </a:r>
            <a:endParaRPr b="1" sz="1900"/>
          </a:p>
          <a:p>
            <a:pPr indent="-228600" lvl="0" marL="228600" marR="0" rtl="0" algn="l">
              <a:lnSpc>
                <a:spcPct val="100000"/>
              </a:lnSpc>
              <a:spcBef>
                <a:spcPts val="0"/>
              </a:spcBef>
              <a:spcAft>
                <a:spcPts val="0"/>
              </a:spcAft>
              <a:buNone/>
            </a:pPr>
            <a:r>
              <a:rPr lang="en-US" sz="1500"/>
              <a:t>1) </a:t>
            </a:r>
            <a:r>
              <a:rPr lang="en-US" sz="1500"/>
              <a:t>Open your zoom window (before starting the meeting)</a:t>
            </a:r>
            <a:endParaRPr sz="1500"/>
          </a:p>
          <a:p>
            <a:pPr indent="-209550" lvl="0" marL="285750" marR="0" rtl="0" algn="l">
              <a:lnSpc>
                <a:spcPct val="100000"/>
              </a:lnSpc>
              <a:spcBef>
                <a:spcPts val="0"/>
              </a:spcBef>
              <a:spcAft>
                <a:spcPts val="0"/>
              </a:spcAft>
              <a:buSzPts val="1500"/>
              <a:buChar char="●"/>
            </a:pPr>
            <a:r>
              <a:rPr lang="en-US" sz="1500"/>
              <a:t>Click on the SETTINGS icon -- upper right</a:t>
            </a:r>
            <a:endParaRPr sz="1500"/>
          </a:p>
        </p:txBody>
      </p:sp>
      <p:pic>
        <p:nvPicPr>
          <p:cNvPr id="277" name="Google Shape;277;gb44629e270_0_14"/>
          <p:cNvPicPr preferRelativeResize="0"/>
          <p:nvPr/>
        </p:nvPicPr>
        <p:blipFill>
          <a:blip r:embed="rId5">
            <a:alphaModFix/>
          </a:blip>
          <a:stretch>
            <a:fillRect/>
          </a:stretch>
        </p:blipFill>
        <p:spPr>
          <a:xfrm>
            <a:off x="6547500" y="3392350"/>
            <a:ext cx="2399976" cy="1676668"/>
          </a:xfrm>
          <a:prstGeom prst="rect">
            <a:avLst/>
          </a:prstGeom>
          <a:noFill/>
          <a:ln>
            <a:noFill/>
          </a:ln>
        </p:spPr>
      </p:pic>
      <p:sp>
        <p:nvSpPr>
          <p:cNvPr id="278" name="Google Shape;278;gb44629e270_0_14"/>
          <p:cNvSpPr txBox="1"/>
          <p:nvPr/>
        </p:nvSpPr>
        <p:spPr>
          <a:xfrm>
            <a:off x="4572000" y="95400"/>
            <a:ext cx="4572000" cy="8772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500"/>
              <a:t>2) </a:t>
            </a:r>
            <a:r>
              <a:rPr lang="en-US" sz="1500"/>
              <a:t>Click AUDIO on the list</a:t>
            </a:r>
            <a:endParaRPr sz="1500"/>
          </a:p>
          <a:p>
            <a:pPr indent="-209550" lvl="0" marL="285750" rtl="0" algn="l">
              <a:spcBef>
                <a:spcPts val="0"/>
              </a:spcBef>
              <a:spcAft>
                <a:spcPts val="0"/>
              </a:spcAft>
              <a:buSzPts val="1500"/>
              <a:buChar char="●"/>
            </a:pPr>
            <a:r>
              <a:rPr b="1" lang="en-US" sz="1500"/>
              <a:t>Make sure </a:t>
            </a:r>
            <a:r>
              <a:rPr b="1" i="1" lang="en-US" sz="1500"/>
              <a:t>show in-meeting option to “turn on original sound”</a:t>
            </a:r>
            <a:r>
              <a:rPr b="1" lang="en-US" sz="1500"/>
              <a:t> is checked. </a:t>
            </a:r>
            <a:endParaRPr b="1" sz="1500"/>
          </a:p>
        </p:txBody>
      </p:sp>
      <p:sp>
        <p:nvSpPr>
          <p:cNvPr id="279" name="Google Shape;279;gb44629e270_0_14"/>
          <p:cNvSpPr txBox="1"/>
          <p:nvPr/>
        </p:nvSpPr>
        <p:spPr>
          <a:xfrm>
            <a:off x="4382400" y="3516013"/>
            <a:ext cx="21651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Proxima Nova"/>
                <a:ea typeface="Proxima Nova"/>
                <a:cs typeface="Proxima Nova"/>
                <a:sym typeface="Proxima Nova"/>
              </a:rPr>
              <a:t>3) Start the zoom meeting</a:t>
            </a:r>
            <a:endParaRPr>
              <a:latin typeface="Proxima Nova"/>
              <a:ea typeface="Proxima Nova"/>
              <a:cs typeface="Proxima Nova"/>
              <a:sym typeface="Proxima Nova"/>
            </a:endParaRPr>
          </a:p>
          <a:p>
            <a:pPr indent="-203200" lvl="0" marL="228600" rtl="0" algn="l">
              <a:spcBef>
                <a:spcPts val="0"/>
              </a:spcBef>
              <a:spcAft>
                <a:spcPts val="0"/>
              </a:spcAft>
              <a:buSzPts val="1400"/>
              <a:buFont typeface="Proxima Nova"/>
              <a:buChar char="●"/>
            </a:pPr>
            <a:r>
              <a:rPr lang="en-US">
                <a:latin typeface="Proxima Nova"/>
                <a:ea typeface="Proxima Nova"/>
                <a:cs typeface="Proxima Nova"/>
                <a:sym typeface="Proxima Nova"/>
              </a:rPr>
              <a:t>Click </a:t>
            </a:r>
            <a:r>
              <a:rPr i="1" lang="en-US">
                <a:latin typeface="Proxima Nova"/>
                <a:ea typeface="Proxima Nova"/>
                <a:cs typeface="Proxima Nova"/>
                <a:sym typeface="Proxima Nova"/>
              </a:rPr>
              <a:t>Turn on original sound </a:t>
            </a:r>
            <a:r>
              <a:rPr lang="en-US">
                <a:latin typeface="Proxima Nova"/>
                <a:ea typeface="Proxima Nova"/>
                <a:cs typeface="Proxima Nova"/>
                <a:sym typeface="Proxima Nova"/>
              </a:rPr>
              <a:t>- upper left</a:t>
            </a:r>
            <a:endParaRPr>
              <a:latin typeface="Proxima Nova"/>
              <a:ea typeface="Proxima Nova"/>
              <a:cs typeface="Proxima Nova"/>
              <a:sym typeface="Proxima Nova"/>
            </a:endParaRPr>
          </a:p>
        </p:txBody>
      </p:sp>
      <p:sp>
        <p:nvSpPr>
          <p:cNvPr id="280" name="Google Shape;280;gb44629e270_0_14"/>
          <p:cNvSpPr txBox="1"/>
          <p:nvPr/>
        </p:nvSpPr>
        <p:spPr>
          <a:xfrm>
            <a:off x="551100" y="4735025"/>
            <a:ext cx="5713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Proxima Nova"/>
                <a:ea typeface="Proxima Nova"/>
                <a:cs typeface="Proxima Nova"/>
                <a:sym typeface="Proxima Nova"/>
              </a:rPr>
              <a:t>Now when you play the video, the sound will be heard through Zoom.</a:t>
            </a:r>
            <a:endParaRPr>
              <a:latin typeface="Proxima Nova"/>
              <a:ea typeface="Proxima Nova"/>
              <a:cs typeface="Proxima Nova"/>
              <a:sym typeface="Proxima Nov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18"/>
          <p:cNvSpPr txBox="1"/>
          <p:nvPr>
            <p:ph idx="12" type="sldNum"/>
          </p:nvPr>
        </p:nvSpPr>
        <p:spPr>
          <a:xfrm>
            <a:off x="160299" y="4767263"/>
            <a:ext cx="468352" cy="273844"/>
          </a:xfrm>
          <a:prstGeom prst="rect">
            <a:avLst/>
          </a:prstGeom>
          <a:noFill/>
          <a:ln>
            <a:noFill/>
          </a:ln>
        </p:spPr>
        <p:txBody>
          <a:bodyPr anchorCtr="0" anchor="ctr" bIns="34275" lIns="68550" spcFirstLastPara="1" rIns="68550" wrap="square" tIns="34275">
            <a:noAutofit/>
          </a:bodyPr>
          <a:lstStyle/>
          <a:p>
            <a:pPr indent="0" lvl="0" marL="0" rtl="0" algn="l">
              <a:lnSpc>
                <a:spcPct val="100000"/>
              </a:lnSpc>
              <a:spcBef>
                <a:spcPts val="0"/>
              </a:spcBef>
              <a:spcAft>
                <a:spcPts val="0"/>
              </a:spcAft>
              <a:buSzPts val="1200"/>
              <a:buNone/>
            </a:pPr>
            <a:fld id="{00000000-1234-1234-1234-123412341234}" type="slidenum">
              <a:rPr lang="en-US"/>
              <a:t>‹#›</a:t>
            </a:fld>
            <a:endParaRPr/>
          </a:p>
        </p:txBody>
      </p:sp>
      <p:sp>
        <p:nvSpPr>
          <p:cNvPr id="481" name="Google Shape;481;p18"/>
          <p:cNvSpPr txBox="1"/>
          <p:nvPr/>
        </p:nvSpPr>
        <p:spPr>
          <a:xfrm>
            <a:off x="394475" y="567619"/>
            <a:ext cx="4261063" cy="34163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chemeClr val="lt1"/>
                </a:solidFill>
                <a:latin typeface="Proxima Nova"/>
                <a:ea typeface="Proxima Nova"/>
                <a:cs typeface="Proxima Nova"/>
                <a:sym typeface="Proxima Nova"/>
              </a:rPr>
              <a:t>Problem 5:   </a:t>
            </a:r>
            <a:endParaRPr/>
          </a:p>
          <a:p>
            <a:pPr indent="0" lvl="0" marL="0" marR="0" rtl="0" algn="l">
              <a:lnSpc>
                <a:spcPct val="100000"/>
              </a:lnSpc>
              <a:spcBef>
                <a:spcPts val="0"/>
              </a:spcBef>
              <a:spcAft>
                <a:spcPts val="0"/>
              </a:spcAft>
              <a:buNone/>
            </a:pPr>
            <a:r>
              <a:t/>
            </a:r>
            <a:endParaRPr b="0" i="0" sz="36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None/>
            </a:pPr>
            <a:r>
              <a:rPr b="0" i="0" lang="en-US" sz="3600" u="none" cap="none" strike="noStrike">
                <a:solidFill>
                  <a:schemeClr val="lt1"/>
                </a:solidFill>
                <a:latin typeface="Proxima Nova"/>
                <a:ea typeface="Proxima Nova"/>
                <a:cs typeface="Proxima Nova"/>
                <a:sym typeface="Proxima Nova"/>
              </a:rPr>
              <a:t>Run-offs are EXPENSIVE – for taxpayers and for candidates.</a:t>
            </a:r>
            <a:endParaRPr b="0" i="0" sz="3600" u="none" cap="none" strike="noStrike">
              <a:solidFill>
                <a:srgbClr val="000000"/>
              </a:solidFill>
              <a:latin typeface="Proxima Nova"/>
              <a:ea typeface="Proxima Nova"/>
              <a:cs typeface="Proxima Nova"/>
              <a:sym typeface="Proxima Nova"/>
            </a:endParaRPr>
          </a:p>
        </p:txBody>
      </p:sp>
      <p:pic>
        <p:nvPicPr>
          <p:cNvPr descr="A picture containing graphics, drawing&#10;&#10;Description automatically generated" id="482" name="Google Shape;482;p18"/>
          <p:cNvPicPr preferRelativeResize="0"/>
          <p:nvPr/>
        </p:nvPicPr>
        <p:blipFill rotWithShape="1">
          <a:blip r:embed="rId3">
            <a:alphaModFix/>
          </a:blip>
          <a:srcRect b="0" l="0" r="0" t="0"/>
          <a:stretch/>
        </p:blipFill>
        <p:spPr>
          <a:xfrm>
            <a:off x="5838670" y="1721781"/>
            <a:ext cx="2668939" cy="266893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19"/>
          <p:cNvSpPr/>
          <p:nvPr/>
        </p:nvSpPr>
        <p:spPr>
          <a:xfrm>
            <a:off x="-6350" y="-39706"/>
            <a:ext cx="9144000" cy="1397036"/>
          </a:xfrm>
          <a:prstGeom prst="rect">
            <a:avLst/>
          </a:prstGeom>
          <a:solidFill>
            <a:srgbClr val="18B3C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489" name="Google Shape;489;p19"/>
          <p:cNvSpPr txBox="1"/>
          <p:nvPr>
            <p:ph idx="4294967295" type="title"/>
          </p:nvPr>
        </p:nvSpPr>
        <p:spPr>
          <a:xfrm>
            <a:off x="0" y="683468"/>
            <a:ext cx="9137650" cy="713532"/>
          </a:xfrm>
          <a:prstGeom prst="rect">
            <a:avLst/>
          </a:prstGeom>
          <a:noFill/>
          <a:ln>
            <a:noFill/>
          </a:ln>
          <a:effectLst>
            <a:outerShdw blurRad="139700" rotWithShape="0" algn="tl" dir="9360000" dist="38100">
              <a:srgbClr val="000000">
                <a:alpha val="25490"/>
              </a:srgbClr>
            </a:outerShdw>
          </a:effectLst>
        </p:spPr>
        <p:txBody>
          <a:bodyPr anchorCtr="0" anchor="ctr" bIns="34275" lIns="68550" spcFirstLastPara="1" rIns="68550" wrap="square" tIns="34275">
            <a:noAutofit/>
          </a:bodyPr>
          <a:lstStyle/>
          <a:p>
            <a:pPr indent="0" lvl="0" marL="0" rtl="0" algn="ctr">
              <a:lnSpc>
                <a:spcPct val="90000"/>
              </a:lnSpc>
              <a:spcBef>
                <a:spcPts val="0"/>
              </a:spcBef>
              <a:spcAft>
                <a:spcPts val="0"/>
              </a:spcAft>
              <a:buClr>
                <a:schemeClr val="lt1"/>
              </a:buClr>
              <a:buSzPts val="7200"/>
              <a:buNone/>
            </a:pPr>
            <a:r>
              <a:rPr b="1" lang="en-US" sz="2800">
                <a:solidFill>
                  <a:schemeClr val="lt1"/>
                </a:solidFill>
                <a:latin typeface="Proxima Nova Extrabold"/>
                <a:ea typeface="Proxima Nova Extrabold"/>
                <a:cs typeface="Proxima Nova Extrabold"/>
                <a:sym typeface="Proxima Nova Extrabold"/>
              </a:rPr>
              <a:t>PROBLEMS WITH OUR CURRENT METHOD</a:t>
            </a:r>
            <a:endParaRPr sz="1100">
              <a:solidFill>
                <a:schemeClr val="lt1"/>
              </a:solidFill>
            </a:endParaRPr>
          </a:p>
        </p:txBody>
      </p:sp>
      <p:sp>
        <p:nvSpPr>
          <p:cNvPr id="490" name="Google Shape;490;p19"/>
          <p:cNvSpPr txBox="1"/>
          <p:nvPr>
            <p:ph idx="4294967295" type="body"/>
          </p:nvPr>
        </p:nvSpPr>
        <p:spPr>
          <a:xfrm>
            <a:off x="609600" y="2137519"/>
            <a:ext cx="4565650" cy="2322513"/>
          </a:xfrm>
          <a:prstGeom prst="rect">
            <a:avLst/>
          </a:prstGeom>
          <a:noFill/>
          <a:ln>
            <a:noFill/>
          </a:ln>
          <a:effectLst>
            <a:outerShdw blurRad="101600" rotWithShape="0" algn="ctr" dir="7320000" dist="38100">
              <a:srgbClr val="000000">
                <a:alpha val="22352"/>
              </a:srgbClr>
            </a:outerShdw>
          </a:effectLst>
        </p:spPr>
        <p:txBody>
          <a:bodyPr anchorCtr="0" anchor="t" bIns="34275" lIns="68550" spcFirstLastPara="1" rIns="68550" wrap="square" tIns="34275">
            <a:noAutofit/>
          </a:bodyPr>
          <a:lstStyle/>
          <a:p>
            <a:pPr indent="-209550" lvl="0" marL="171450" rtl="0" algn="l">
              <a:lnSpc>
                <a:spcPct val="90000"/>
              </a:lnSpc>
              <a:spcBef>
                <a:spcPts val="1000"/>
              </a:spcBef>
              <a:spcAft>
                <a:spcPts val="0"/>
              </a:spcAft>
              <a:buClr>
                <a:srgbClr val="62507C"/>
              </a:buClr>
              <a:buSzPts val="3300"/>
              <a:buChar char="•"/>
            </a:pPr>
            <a:r>
              <a:rPr b="1" lang="en-US" sz="2475">
                <a:solidFill>
                  <a:srgbClr val="543487"/>
                </a:solidFill>
              </a:rPr>
              <a:t>Non-majority winners</a:t>
            </a:r>
            <a:endParaRPr/>
          </a:p>
          <a:p>
            <a:pPr indent="-209550" lvl="0" marL="171450" rtl="0" algn="l">
              <a:lnSpc>
                <a:spcPct val="90000"/>
              </a:lnSpc>
              <a:spcBef>
                <a:spcPts val="1000"/>
              </a:spcBef>
              <a:spcAft>
                <a:spcPts val="0"/>
              </a:spcAft>
              <a:buClr>
                <a:srgbClr val="62507C"/>
              </a:buClr>
              <a:buSzPts val="3300"/>
              <a:buChar char="•"/>
            </a:pPr>
            <a:r>
              <a:rPr b="1" lang="en-US" sz="2475">
                <a:solidFill>
                  <a:srgbClr val="543487"/>
                </a:solidFill>
              </a:rPr>
              <a:t>Vote-splitting</a:t>
            </a:r>
            <a:endParaRPr/>
          </a:p>
          <a:p>
            <a:pPr indent="-209550" lvl="0" marL="171450" rtl="0" algn="l">
              <a:lnSpc>
                <a:spcPct val="90000"/>
              </a:lnSpc>
              <a:spcBef>
                <a:spcPts val="1000"/>
              </a:spcBef>
              <a:spcAft>
                <a:spcPts val="0"/>
              </a:spcAft>
              <a:buClr>
                <a:srgbClr val="62507C"/>
              </a:buClr>
              <a:buSzPts val="3300"/>
              <a:buChar char="•"/>
            </a:pPr>
            <a:r>
              <a:rPr b="1" lang="en-US" sz="2475">
                <a:solidFill>
                  <a:srgbClr val="543487"/>
                </a:solidFill>
              </a:rPr>
              <a:t>Strategic voting</a:t>
            </a:r>
            <a:endParaRPr/>
          </a:p>
          <a:p>
            <a:pPr indent="-209550" lvl="0" marL="171450" rtl="0" algn="l">
              <a:lnSpc>
                <a:spcPct val="90000"/>
              </a:lnSpc>
              <a:spcBef>
                <a:spcPts val="1000"/>
              </a:spcBef>
              <a:spcAft>
                <a:spcPts val="0"/>
              </a:spcAft>
              <a:buClr>
                <a:srgbClr val="62507C"/>
              </a:buClr>
              <a:buSzPts val="3300"/>
              <a:buChar char="•"/>
            </a:pPr>
            <a:r>
              <a:rPr b="1" lang="en-US" sz="2475">
                <a:solidFill>
                  <a:srgbClr val="543487"/>
                </a:solidFill>
              </a:rPr>
              <a:t>Limited voter choice</a:t>
            </a:r>
            <a:endParaRPr/>
          </a:p>
          <a:p>
            <a:pPr indent="-209550" lvl="0" marL="171450" rtl="0" algn="l">
              <a:lnSpc>
                <a:spcPct val="90000"/>
              </a:lnSpc>
              <a:spcBef>
                <a:spcPts val="1000"/>
              </a:spcBef>
              <a:spcAft>
                <a:spcPts val="0"/>
              </a:spcAft>
              <a:buClr>
                <a:srgbClr val="62507C"/>
              </a:buClr>
              <a:buSzPts val="3300"/>
              <a:buChar char="•"/>
            </a:pPr>
            <a:r>
              <a:rPr b="1" lang="en-US" sz="2475">
                <a:solidFill>
                  <a:srgbClr val="543487"/>
                </a:solidFill>
              </a:rPr>
              <a:t>Wasted Votes</a:t>
            </a:r>
            <a:endParaRPr/>
          </a:p>
        </p:txBody>
      </p:sp>
      <p:sp>
        <p:nvSpPr>
          <p:cNvPr id="491" name="Google Shape;491;p19"/>
          <p:cNvSpPr txBox="1"/>
          <p:nvPr/>
        </p:nvSpPr>
        <p:spPr>
          <a:xfrm>
            <a:off x="4927148" y="2272328"/>
            <a:ext cx="3735632" cy="1778757"/>
          </a:xfrm>
          <a:prstGeom prst="rect">
            <a:avLst/>
          </a:prstGeom>
          <a:noFill/>
          <a:ln>
            <a:noFill/>
          </a:ln>
        </p:spPr>
        <p:txBody>
          <a:bodyPr anchorCtr="0" anchor="t" bIns="45700" lIns="91425" spcFirstLastPara="1" rIns="91425" wrap="square" tIns="45700">
            <a:spAutoFit/>
          </a:bodyPr>
          <a:lstStyle/>
          <a:p>
            <a:pPr indent="-209550" lvl="0" marL="171450" marR="0" rtl="0" algn="l">
              <a:lnSpc>
                <a:spcPct val="90000"/>
              </a:lnSpc>
              <a:spcBef>
                <a:spcPts val="0"/>
              </a:spcBef>
              <a:spcAft>
                <a:spcPts val="0"/>
              </a:spcAft>
              <a:buClr>
                <a:srgbClr val="62507C"/>
              </a:buClr>
              <a:buSzPts val="3300"/>
              <a:buFont typeface="Arial"/>
              <a:buChar char="•"/>
            </a:pPr>
            <a:r>
              <a:rPr b="1" i="0" lang="en-US" sz="2475" u="none" cap="none" strike="noStrike">
                <a:solidFill>
                  <a:srgbClr val="543487"/>
                </a:solidFill>
                <a:latin typeface="Proxima Nova"/>
                <a:ea typeface="Proxima Nova"/>
                <a:cs typeface="Proxima Nova"/>
                <a:sym typeface="Proxima Nova"/>
              </a:rPr>
              <a:t>Hyper-Partisanship</a:t>
            </a:r>
            <a:endParaRPr/>
          </a:p>
          <a:p>
            <a:pPr indent="-209550" lvl="1" marL="171450" marR="0" rtl="0" algn="l">
              <a:lnSpc>
                <a:spcPct val="90000"/>
              </a:lnSpc>
              <a:spcBef>
                <a:spcPts val="750"/>
              </a:spcBef>
              <a:spcAft>
                <a:spcPts val="0"/>
              </a:spcAft>
              <a:buClr>
                <a:srgbClr val="62507C"/>
              </a:buClr>
              <a:buSzPts val="3300"/>
              <a:buFont typeface="Arial"/>
              <a:buChar char="•"/>
            </a:pPr>
            <a:r>
              <a:rPr b="1" i="0" lang="en-US" sz="2475" u="none" cap="none" strike="noStrike">
                <a:solidFill>
                  <a:srgbClr val="543487"/>
                </a:solidFill>
                <a:latin typeface="Proxima Nova"/>
                <a:ea typeface="Proxima Nova"/>
                <a:cs typeface="Proxima Nova"/>
                <a:sym typeface="Proxima Nova"/>
              </a:rPr>
              <a:t>Negative Campaigning</a:t>
            </a:r>
            <a:endParaRPr/>
          </a:p>
          <a:p>
            <a:pPr indent="-209550" lvl="1" marL="171450" marR="0" rtl="0" algn="l">
              <a:lnSpc>
                <a:spcPct val="90000"/>
              </a:lnSpc>
              <a:spcBef>
                <a:spcPts val="750"/>
              </a:spcBef>
              <a:spcAft>
                <a:spcPts val="0"/>
              </a:spcAft>
              <a:buClr>
                <a:srgbClr val="62507C"/>
              </a:buClr>
              <a:buSzPts val="3300"/>
              <a:buFont typeface="Arial"/>
              <a:buChar char="•"/>
            </a:pPr>
            <a:r>
              <a:rPr b="1" i="0" lang="en-US" sz="2475" u="none" cap="none" strike="noStrike">
                <a:solidFill>
                  <a:srgbClr val="543487"/>
                </a:solidFill>
                <a:latin typeface="Proxima Nova"/>
                <a:ea typeface="Proxima Nova"/>
                <a:cs typeface="Proxima Nova"/>
                <a:sym typeface="Proxima Nova"/>
              </a:rPr>
              <a:t>Gaming the system</a:t>
            </a:r>
            <a:endParaRPr/>
          </a:p>
          <a:p>
            <a:pPr indent="0" lvl="0" marL="0" marR="0" rtl="0" algn="l">
              <a:lnSpc>
                <a:spcPct val="90000"/>
              </a:lnSpc>
              <a:spcBef>
                <a:spcPts val="750"/>
              </a:spcBef>
              <a:spcAft>
                <a:spcPts val="0"/>
              </a:spcAft>
              <a:buNone/>
            </a:pPr>
            <a:r>
              <a:t/>
            </a:r>
            <a:endParaRPr b="1" i="0" sz="2475" u="none" cap="none" strike="noStrike">
              <a:solidFill>
                <a:srgbClr val="62507C"/>
              </a:solidFill>
              <a:latin typeface="Proxima Nova"/>
              <a:ea typeface="Proxima Nova"/>
              <a:cs typeface="Proxima Nova"/>
              <a:sym typeface="Proxima Nova"/>
            </a:endParaRPr>
          </a:p>
        </p:txBody>
      </p:sp>
      <p:sp>
        <p:nvSpPr>
          <p:cNvPr id="492" name="Google Shape;492;p19"/>
          <p:cNvSpPr txBox="1"/>
          <p:nvPr/>
        </p:nvSpPr>
        <p:spPr>
          <a:xfrm>
            <a:off x="300038" y="142875"/>
            <a:ext cx="1935162" cy="5539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000" u="none" cap="none" strike="noStrike">
                <a:solidFill>
                  <a:schemeClr val="lt1"/>
                </a:solidFill>
                <a:latin typeface="Proxima Nova Extrabold"/>
                <a:ea typeface="Proxima Nova Extrabold"/>
                <a:cs typeface="Proxima Nova Extrabold"/>
                <a:sym typeface="Proxima Nova Extrabold"/>
              </a:rPr>
              <a:t>ReCap:</a:t>
            </a:r>
            <a:endParaRPr b="0" i="0" sz="3000" u="none" cap="none" strike="noStrike">
              <a:solidFill>
                <a:schemeClr val="lt1"/>
              </a:solidFill>
              <a:latin typeface="Arial"/>
              <a:ea typeface="Arial"/>
              <a:cs typeface="Arial"/>
              <a:sym typeface="Arial"/>
            </a:endParaRPr>
          </a:p>
        </p:txBody>
      </p:sp>
      <p:sp>
        <p:nvSpPr>
          <p:cNvPr id="493" name="Google Shape;493;p19"/>
          <p:cNvSpPr txBox="1"/>
          <p:nvPr/>
        </p:nvSpPr>
        <p:spPr>
          <a:xfrm>
            <a:off x="300038" y="1539911"/>
            <a:ext cx="5464421" cy="516936"/>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i="0" lang="en-US" sz="3000" u="none" cap="none" strike="noStrike">
                <a:solidFill>
                  <a:srgbClr val="543487"/>
                </a:solidFill>
                <a:latin typeface="Proxima Nova"/>
                <a:ea typeface="Proxima Nova"/>
                <a:cs typeface="Proxima Nova"/>
                <a:sym typeface="Proxima Nova"/>
              </a:rPr>
              <a:t>Winner-Take-All, Plurality win:</a:t>
            </a:r>
            <a:endParaRPr/>
          </a:p>
        </p:txBody>
      </p:sp>
      <p:sp>
        <p:nvSpPr>
          <p:cNvPr id="494" name="Google Shape;494;p19"/>
          <p:cNvSpPr txBox="1"/>
          <p:nvPr>
            <p:ph idx="12" type="sldNum"/>
          </p:nvPr>
        </p:nvSpPr>
        <p:spPr>
          <a:xfrm>
            <a:off x="214086" y="4734989"/>
            <a:ext cx="517434"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20"/>
          <p:cNvSpPr txBox="1"/>
          <p:nvPr>
            <p:ph idx="12" type="sldNum"/>
          </p:nvPr>
        </p:nvSpPr>
        <p:spPr>
          <a:xfrm>
            <a:off x="160298" y="4767263"/>
            <a:ext cx="382200" cy="273844"/>
          </a:xfrm>
          <a:prstGeom prst="rect">
            <a:avLst/>
          </a:prstGeom>
          <a:noFill/>
          <a:ln>
            <a:noFill/>
          </a:ln>
        </p:spPr>
        <p:txBody>
          <a:bodyPr anchorCtr="0" anchor="ctr" bIns="34275" lIns="68550" spcFirstLastPara="1" rIns="68550" wrap="square" tIns="34275">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501" name="Google Shape;501;p20"/>
          <p:cNvSpPr txBox="1"/>
          <p:nvPr/>
        </p:nvSpPr>
        <p:spPr>
          <a:xfrm>
            <a:off x="741957" y="1318652"/>
            <a:ext cx="8054746" cy="10156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6000" u="none" cap="none" strike="noStrike">
                <a:solidFill>
                  <a:schemeClr val="lt1"/>
                </a:solidFill>
                <a:latin typeface="Proxima Nova"/>
                <a:ea typeface="Proxima Nova"/>
                <a:cs typeface="Proxima Nova"/>
                <a:sym typeface="Proxima Nova"/>
              </a:rPr>
              <a:t>There IS a better way…</a:t>
            </a:r>
            <a:endParaRPr b="0" i="0" sz="6000" u="none" cap="none" strike="noStrike">
              <a:solidFill>
                <a:srgbClr val="000000"/>
              </a:solidFill>
              <a:latin typeface="Proxima Nova"/>
              <a:ea typeface="Proxima Nova"/>
              <a:cs typeface="Proxima Nova"/>
              <a:sym typeface="Proxima Nov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21"/>
          <p:cNvSpPr txBox="1"/>
          <p:nvPr>
            <p:ph idx="4294967295" type="sldNum"/>
          </p:nvPr>
        </p:nvSpPr>
        <p:spPr>
          <a:xfrm>
            <a:off x="213731"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8D8D8D"/>
                </a:solidFill>
                <a:latin typeface="Proxima Nova"/>
                <a:ea typeface="Proxima Nova"/>
                <a:cs typeface="Proxima Nova"/>
                <a:sym typeface="Proxima Nova"/>
              </a:rPr>
              <a:t>‹#›</a:t>
            </a:fld>
            <a:endParaRPr b="0" i="0" sz="1200" u="none" cap="none" strike="noStrike">
              <a:solidFill>
                <a:srgbClr val="8D8D8D"/>
              </a:solidFill>
              <a:latin typeface="Proxima Nova"/>
              <a:ea typeface="Proxima Nova"/>
              <a:cs typeface="Proxima Nova"/>
              <a:sym typeface="Proxima Nova"/>
            </a:endParaRPr>
          </a:p>
        </p:txBody>
      </p:sp>
      <p:pic>
        <p:nvPicPr>
          <p:cNvPr id="508" name="Google Shape;508;p21"/>
          <p:cNvPicPr preferRelativeResize="0"/>
          <p:nvPr/>
        </p:nvPicPr>
        <p:blipFill rotWithShape="1">
          <a:blip r:embed="rId3">
            <a:alphaModFix/>
          </a:blip>
          <a:srcRect b="77978" l="0" r="0" t="0"/>
          <a:stretch/>
        </p:blipFill>
        <p:spPr>
          <a:xfrm>
            <a:off x="2089021" y="434897"/>
            <a:ext cx="4717316" cy="634502"/>
          </a:xfrm>
          <a:prstGeom prst="rect">
            <a:avLst/>
          </a:prstGeom>
          <a:noFill/>
          <a:ln>
            <a:noFill/>
          </a:ln>
        </p:spPr>
      </p:pic>
      <p:pic>
        <p:nvPicPr>
          <p:cNvPr id="509" name="Google Shape;509;p21"/>
          <p:cNvPicPr preferRelativeResize="0"/>
          <p:nvPr/>
        </p:nvPicPr>
        <p:blipFill rotWithShape="1">
          <a:blip r:embed="rId4">
            <a:alphaModFix/>
          </a:blip>
          <a:srcRect b="0" l="0" r="0" t="0"/>
          <a:stretch/>
        </p:blipFill>
        <p:spPr>
          <a:xfrm>
            <a:off x="2089021" y="1345707"/>
            <a:ext cx="4717316" cy="304564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22"/>
          <p:cNvSpPr/>
          <p:nvPr/>
        </p:nvSpPr>
        <p:spPr>
          <a:xfrm>
            <a:off x="0" y="0"/>
            <a:ext cx="3345341" cy="4560484"/>
          </a:xfrm>
          <a:prstGeom prst="rect">
            <a:avLst/>
          </a:prstGeom>
          <a:solidFill>
            <a:srgbClr val="18B3C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515" name="Google Shape;515;p22"/>
          <p:cNvSpPr txBox="1"/>
          <p:nvPr>
            <p:ph idx="12" type="sldNum"/>
          </p:nvPr>
        </p:nvSpPr>
        <p:spPr>
          <a:xfrm>
            <a:off x="214086" y="4734989"/>
            <a:ext cx="517434"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516" name="Google Shape;516;p22"/>
          <p:cNvSpPr txBox="1"/>
          <p:nvPr>
            <p:ph idx="4294967295" type="title"/>
          </p:nvPr>
        </p:nvSpPr>
        <p:spPr>
          <a:xfrm>
            <a:off x="200846" y="540315"/>
            <a:ext cx="3008709" cy="608409"/>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2"/>
              </a:buClr>
              <a:buSzPts val="4400"/>
              <a:buFont typeface="Proxima Nova Semibold"/>
              <a:buNone/>
            </a:pPr>
            <a:r>
              <a:rPr lang="en-US" sz="3600">
                <a:solidFill>
                  <a:srgbClr val="543487"/>
                </a:solidFill>
              </a:rPr>
              <a:t>How it works</a:t>
            </a:r>
            <a:endParaRPr/>
          </a:p>
        </p:txBody>
      </p:sp>
      <p:sp>
        <p:nvSpPr>
          <p:cNvPr id="517" name="Google Shape;517;p22"/>
          <p:cNvSpPr txBox="1"/>
          <p:nvPr>
            <p:ph idx="4294967295" type="subTitle"/>
          </p:nvPr>
        </p:nvSpPr>
        <p:spPr>
          <a:xfrm>
            <a:off x="200847" y="1355503"/>
            <a:ext cx="3144494" cy="1178719"/>
          </a:xfrm>
          <a:prstGeom prst="rect">
            <a:avLst/>
          </a:prstGeom>
          <a:noFill/>
          <a:ln>
            <a:noFill/>
          </a:ln>
        </p:spPr>
        <p:txBody>
          <a:bodyPr anchorCtr="0" anchor="t" bIns="45700" lIns="91425" spcFirstLastPara="1" rIns="91425" wrap="square" tIns="45700">
            <a:noAutofit/>
          </a:bodyPr>
          <a:lstStyle/>
          <a:p>
            <a:pPr indent="-406400" lvl="0" marL="457200" marR="0" rtl="0" algn="l">
              <a:lnSpc>
                <a:spcPct val="90000"/>
              </a:lnSpc>
              <a:spcBef>
                <a:spcPts val="1000"/>
              </a:spcBef>
              <a:spcAft>
                <a:spcPts val="0"/>
              </a:spcAft>
              <a:buClr>
                <a:schemeClr val="dk2"/>
              </a:buClr>
              <a:buSzPts val="2800"/>
              <a:buFont typeface="Arial"/>
              <a:buNone/>
            </a:pPr>
            <a:r>
              <a:rPr b="0" i="0" lang="en-US" sz="3000" u="none" cap="none" strike="noStrike">
                <a:solidFill>
                  <a:schemeClr val="lt1"/>
                </a:solidFill>
                <a:latin typeface="Proxima Nova"/>
                <a:ea typeface="Proxima Nova"/>
                <a:cs typeface="Proxima Nova"/>
                <a:sym typeface="Proxima Nova"/>
              </a:rPr>
              <a:t>1) Voters rank the candidates</a:t>
            </a:r>
            <a:endParaRPr/>
          </a:p>
        </p:txBody>
      </p:sp>
      <p:sp>
        <p:nvSpPr>
          <p:cNvPr id="518" name="Google Shape;518;p22"/>
          <p:cNvSpPr/>
          <p:nvPr/>
        </p:nvSpPr>
        <p:spPr>
          <a:xfrm>
            <a:off x="481292" y="2593881"/>
            <a:ext cx="2447816" cy="1214179"/>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1" i="0" lang="en-US" sz="4050" u="none" cap="none" strike="noStrike">
                <a:solidFill>
                  <a:srgbClr val="433377"/>
                </a:solidFill>
                <a:latin typeface="Proxima Nova Extrabold"/>
                <a:ea typeface="Proxima Nova Extrabold"/>
                <a:cs typeface="Proxima Nova Extrabold"/>
                <a:sym typeface="Proxima Nova Extrabold"/>
              </a:rPr>
              <a:t>EASY AS </a:t>
            </a:r>
            <a:endParaRPr/>
          </a:p>
          <a:p>
            <a:pPr indent="0" lvl="0" marL="0" marR="0" rtl="0" algn="ctr">
              <a:lnSpc>
                <a:spcPct val="90000"/>
              </a:lnSpc>
              <a:spcBef>
                <a:spcPts val="0"/>
              </a:spcBef>
              <a:spcAft>
                <a:spcPts val="0"/>
              </a:spcAft>
              <a:buNone/>
            </a:pPr>
            <a:r>
              <a:rPr b="1" i="0" lang="en-US" sz="4050" u="none" cap="none" strike="noStrike">
                <a:solidFill>
                  <a:srgbClr val="433377"/>
                </a:solidFill>
                <a:latin typeface="Proxima Nova Extrabold"/>
                <a:ea typeface="Proxima Nova Extrabold"/>
                <a:cs typeface="Proxima Nova Extrabold"/>
                <a:sym typeface="Proxima Nova Extrabold"/>
              </a:rPr>
              <a:t>1-2-3</a:t>
            </a:r>
            <a:endParaRPr b="0" i="0" sz="4050" u="none" cap="none" strike="noStrike">
              <a:solidFill>
                <a:srgbClr val="000000"/>
              </a:solidFill>
              <a:latin typeface="Arial"/>
              <a:ea typeface="Arial"/>
              <a:cs typeface="Arial"/>
              <a:sym typeface="Arial"/>
            </a:endParaRPr>
          </a:p>
        </p:txBody>
      </p:sp>
      <p:pic>
        <p:nvPicPr>
          <p:cNvPr id="519" name="Google Shape;519;p22"/>
          <p:cNvPicPr preferRelativeResize="0"/>
          <p:nvPr/>
        </p:nvPicPr>
        <p:blipFill rotWithShape="1">
          <a:blip r:embed="rId3">
            <a:alphaModFix/>
          </a:blip>
          <a:srcRect b="0" l="0" r="0" t="0"/>
          <a:stretch/>
        </p:blipFill>
        <p:spPr>
          <a:xfrm>
            <a:off x="3546187" y="915222"/>
            <a:ext cx="5381711" cy="3840813"/>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gf2d9e16659_1_0"/>
          <p:cNvSpPr txBox="1"/>
          <p:nvPr>
            <p:ph idx="12" type="sldNum"/>
          </p:nvPr>
        </p:nvSpPr>
        <p:spPr>
          <a:xfrm>
            <a:off x="160298" y="4767263"/>
            <a:ext cx="382200" cy="273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525" name="Google Shape;525;gf2d9e16659_1_0"/>
          <p:cNvSpPr txBox="1"/>
          <p:nvPr/>
        </p:nvSpPr>
        <p:spPr>
          <a:xfrm>
            <a:off x="914150" y="4091475"/>
            <a:ext cx="60456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26" name="Google Shape;526;gf2d9e16659_1_0"/>
          <p:cNvSpPr/>
          <p:nvPr/>
        </p:nvSpPr>
        <p:spPr>
          <a:xfrm>
            <a:off x="6819202" y="0"/>
            <a:ext cx="2324700" cy="900000"/>
          </a:xfrm>
          <a:prstGeom prst="rect">
            <a:avLst/>
          </a:prstGeom>
          <a:solidFill>
            <a:srgbClr val="55318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27" name="Google Shape;527;gf2d9e16659_1_0"/>
          <p:cNvSpPr txBox="1"/>
          <p:nvPr/>
        </p:nvSpPr>
        <p:spPr>
          <a:xfrm>
            <a:off x="1217250" y="4045275"/>
            <a:ext cx="433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lt1"/>
                </a:solidFill>
              </a:rPr>
              <a:t>https://www.youtube.com/watch?v=8Z2fRPRkWvY</a:t>
            </a:r>
            <a:endParaRPr>
              <a:solidFill>
                <a:schemeClr val="lt1"/>
              </a:solidFill>
            </a:endParaRPr>
          </a:p>
        </p:txBody>
      </p:sp>
      <p:pic>
        <p:nvPicPr>
          <p:cNvPr id="528" name="Google Shape;528;gf2d9e16659_1_0"/>
          <p:cNvPicPr preferRelativeResize="0"/>
          <p:nvPr/>
        </p:nvPicPr>
        <p:blipFill>
          <a:blip r:embed="rId3">
            <a:alphaModFix/>
          </a:blip>
          <a:stretch>
            <a:fillRect/>
          </a:stretch>
        </p:blipFill>
        <p:spPr>
          <a:xfrm>
            <a:off x="1040825" y="210850"/>
            <a:ext cx="6470066" cy="36312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24"/>
          <p:cNvSpPr txBox="1"/>
          <p:nvPr>
            <p:ph idx="12" type="sldNum"/>
          </p:nvPr>
        </p:nvSpPr>
        <p:spPr>
          <a:xfrm>
            <a:off x="160299" y="4767263"/>
            <a:ext cx="468352" cy="273844"/>
          </a:xfrm>
          <a:prstGeom prst="rect">
            <a:avLst/>
          </a:prstGeom>
          <a:noFill/>
          <a:ln>
            <a:noFill/>
          </a:ln>
        </p:spPr>
        <p:txBody>
          <a:bodyPr anchorCtr="0" anchor="ctr" bIns="34275" lIns="68550" spcFirstLastPara="1" rIns="68550" wrap="square" tIns="34275">
            <a:noAutofit/>
          </a:bodyPr>
          <a:lstStyle/>
          <a:p>
            <a:pPr indent="0" lvl="0" marL="0" rtl="0" algn="l">
              <a:lnSpc>
                <a:spcPct val="100000"/>
              </a:lnSpc>
              <a:spcBef>
                <a:spcPts val="0"/>
              </a:spcBef>
              <a:spcAft>
                <a:spcPts val="0"/>
              </a:spcAft>
              <a:buSzPts val="1200"/>
              <a:buNone/>
            </a:pPr>
            <a:fld id="{00000000-1234-1234-1234-123412341234}" type="slidenum">
              <a:rPr lang="en-US"/>
              <a:t>‹#›</a:t>
            </a:fld>
            <a:endParaRPr/>
          </a:p>
        </p:txBody>
      </p:sp>
      <p:sp>
        <p:nvSpPr>
          <p:cNvPr id="534" name="Google Shape;534;p24"/>
          <p:cNvSpPr txBox="1"/>
          <p:nvPr>
            <p:ph idx="4294967295" type="subTitle"/>
          </p:nvPr>
        </p:nvSpPr>
        <p:spPr>
          <a:xfrm>
            <a:off x="5102698" y="2107386"/>
            <a:ext cx="1897062" cy="1111250"/>
          </a:xfrm>
          <a:prstGeom prst="rect">
            <a:avLst/>
          </a:prstGeom>
          <a:noFill/>
          <a:ln>
            <a:noFill/>
          </a:ln>
        </p:spPr>
        <p:txBody>
          <a:bodyPr anchorCtr="0" anchor="t" bIns="34275" lIns="68550" spcFirstLastPara="1" rIns="68550" wrap="square" tIns="34275">
            <a:noAutofit/>
          </a:bodyPr>
          <a:lstStyle/>
          <a:p>
            <a:pPr indent="0" lvl="0" marL="0" marR="0" rtl="0" algn="l">
              <a:lnSpc>
                <a:spcPct val="90000"/>
              </a:lnSpc>
              <a:spcBef>
                <a:spcPts val="0"/>
              </a:spcBef>
              <a:spcAft>
                <a:spcPts val="0"/>
              </a:spcAft>
              <a:buClr>
                <a:schemeClr val="dk2"/>
              </a:buClr>
              <a:buSzPts val="2400"/>
              <a:buFont typeface="Arial"/>
              <a:buNone/>
            </a:pPr>
            <a:r>
              <a:rPr b="0" i="0" lang="en-US" sz="2025" u="none" cap="none" strike="noStrike">
                <a:solidFill>
                  <a:schemeClr val="lt1"/>
                </a:solidFill>
                <a:latin typeface="Proxima Nova"/>
                <a:ea typeface="Proxima Nova"/>
                <a:cs typeface="Proxima Nova"/>
                <a:sym typeface="Proxima Nova"/>
              </a:rPr>
              <a:t>Take a few minutes to vote using this link.</a:t>
            </a:r>
            <a:endParaRPr b="0" i="0" sz="2025" u="none" cap="none" strike="noStrike">
              <a:solidFill>
                <a:schemeClr val="lt1"/>
              </a:solidFill>
              <a:latin typeface="Proxima Nova"/>
              <a:ea typeface="Proxima Nova"/>
              <a:cs typeface="Proxima Nova"/>
              <a:sym typeface="Proxima Nova"/>
            </a:endParaRPr>
          </a:p>
        </p:txBody>
      </p:sp>
      <p:sp>
        <p:nvSpPr>
          <p:cNvPr id="535" name="Google Shape;535;p24"/>
          <p:cNvSpPr txBox="1"/>
          <p:nvPr>
            <p:ph idx="4294967295" type="ctrTitle"/>
          </p:nvPr>
        </p:nvSpPr>
        <p:spPr>
          <a:xfrm>
            <a:off x="5102698" y="838520"/>
            <a:ext cx="3379787" cy="998538"/>
          </a:xfrm>
          <a:prstGeom prst="rect">
            <a:avLst/>
          </a:prstGeom>
          <a:noFill/>
          <a:ln>
            <a:noFill/>
          </a:ln>
        </p:spPr>
        <p:txBody>
          <a:bodyPr anchorCtr="0" anchor="t" bIns="34275" lIns="68550" spcFirstLastPara="1" rIns="68550" wrap="square" tIns="34275">
            <a:noAutofit/>
          </a:bodyPr>
          <a:lstStyle/>
          <a:p>
            <a:pPr indent="0" lvl="0" marL="0" marR="0" rtl="0" algn="l">
              <a:lnSpc>
                <a:spcPct val="90000"/>
              </a:lnSpc>
              <a:spcBef>
                <a:spcPts val="0"/>
              </a:spcBef>
              <a:spcAft>
                <a:spcPts val="0"/>
              </a:spcAft>
              <a:buClr>
                <a:schemeClr val="lt1"/>
              </a:buClr>
              <a:buSzPts val="4400"/>
              <a:buFont typeface="Proxima Nova Semibold"/>
              <a:buNone/>
            </a:pPr>
            <a:r>
              <a:rPr b="0" i="0" lang="en-US" sz="3000" u="none" cap="none" strike="noStrike">
                <a:solidFill>
                  <a:schemeClr val="lt1"/>
                </a:solidFill>
                <a:latin typeface="Proxima Nova Semibold"/>
                <a:ea typeface="Proxima Nova Semibold"/>
                <a:cs typeface="Proxima Nova Semibold"/>
                <a:sym typeface="Proxima Nova Semibold"/>
              </a:rPr>
              <a:t>Rank your favorite ice cream flavor</a:t>
            </a:r>
            <a:endParaRPr b="0" i="0" sz="2025" u="none" cap="none" strike="noStrike">
              <a:solidFill>
                <a:schemeClr val="lt1"/>
              </a:solidFill>
              <a:latin typeface="Proxima Nova Semibold"/>
              <a:ea typeface="Proxima Nova Semibold"/>
              <a:cs typeface="Proxima Nova Semibold"/>
              <a:sym typeface="Proxima Nova Semibold"/>
            </a:endParaRPr>
          </a:p>
        </p:txBody>
      </p:sp>
      <p:pic>
        <p:nvPicPr>
          <p:cNvPr descr="A close up of a logo&#10;&#10;Description automatically generated" id="536" name="Google Shape;536;p24"/>
          <p:cNvPicPr preferRelativeResize="0"/>
          <p:nvPr/>
        </p:nvPicPr>
        <p:blipFill rotWithShape="1">
          <a:blip r:embed="rId3">
            <a:alphaModFix/>
          </a:blip>
          <a:srcRect b="0" l="0" r="0" t="0"/>
          <a:stretch/>
        </p:blipFill>
        <p:spPr>
          <a:xfrm>
            <a:off x="1894241" y="1609315"/>
            <a:ext cx="2490323" cy="2221271"/>
          </a:xfrm>
          <a:prstGeom prst="rect">
            <a:avLst/>
          </a:prstGeom>
          <a:noFill/>
          <a:ln>
            <a:noFill/>
          </a:ln>
          <a:effectLst>
            <a:outerShdw blurRad="57150" rotWithShape="0" algn="bl" dir="5400000" dist="19050">
              <a:srgbClr val="000000">
                <a:alpha val="49803"/>
              </a:srgbClr>
            </a:outerShdw>
          </a:effectLst>
        </p:spPr>
      </p:pic>
      <p:sp>
        <p:nvSpPr>
          <p:cNvPr id="537" name="Google Shape;537;p24"/>
          <p:cNvSpPr txBox="1"/>
          <p:nvPr/>
        </p:nvSpPr>
        <p:spPr>
          <a:xfrm>
            <a:off x="400478" y="600952"/>
            <a:ext cx="3928635" cy="591773"/>
          </a:xfrm>
          <a:prstGeom prst="rect">
            <a:avLst/>
          </a:prstGeom>
          <a:noFill/>
          <a:ln>
            <a:noFill/>
          </a:ln>
        </p:spPr>
        <p:txBody>
          <a:bodyPr anchorCtr="0" anchor="t" bIns="34275" lIns="68550" spcFirstLastPara="1" rIns="68550" wrap="square" tIns="34275">
            <a:noAutofit/>
          </a:bodyPr>
          <a:lstStyle/>
          <a:p>
            <a:pPr indent="0" lvl="0" marL="0" marR="0" rtl="0" algn="l">
              <a:lnSpc>
                <a:spcPct val="90000"/>
              </a:lnSpc>
              <a:spcBef>
                <a:spcPts val="0"/>
              </a:spcBef>
              <a:spcAft>
                <a:spcPts val="0"/>
              </a:spcAft>
              <a:buClr>
                <a:schemeClr val="lt1"/>
              </a:buClr>
              <a:buSzPts val="3959"/>
              <a:buFont typeface="Proxima Nova"/>
              <a:buNone/>
            </a:pPr>
            <a:r>
              <a:rPr b="1" i="0" lang="en-US" sz="3600" u="none" cap="none" strike="noStrike">
                <a:solidFill>
                  <a:srgbClr val="543487"/>
                </a:solidFill>
                <a:latin typeface="Proxima Nova Semibold"/>
                <a:ea typeface="Proxima Nova Semibold"/>
                <a:cs typeface="Proxima Nova Semibold"/>
                <a:sym typeface="Proxima Nova Semibold"/>
              </a:rPr>
              <a:t>Let’s give it a try</a:t>
            </a:r>
            <a:endParaRPr/>
          </a:p>
        </p:txBody>
      </p:sp>
      <p:sp>
        <p:nvSpPr>
          <p:cNvPr id="538" name="Google Shape;538;p24"/>
          <p:cNvSpPr txBox="1"/>
          <p:nvPr/>
        </p:nvSpPr>
        <p:spPr>
          <a:xfrm>
            <a:off x="160298" y="1666929"/>
            <a:ext cx="2057401" cy="1713502"/>
          </a:xfrm>
          <a:prstGeom prst="rect">
            <a:avLst/>
          </a:prstGeom>
          <a:noFill/>
          <a:ln>
            <a:noFill/>
          </a:ln>
        </p:spPr>
        <p:txBody>
          <a:bodyPr anchorCtr="0" anchor="t" bIns="34275" lIns="68550" spcFirstLastPara="1" rIns="68550" wrap="square" tIns="34275">
            <a:noAutofit/>
          </a:bodyPr>
          <a:lstStyle/>
          <a:p>
            <a:pPr indent="0" lvl="0" marL="0" marR="0" rtl="0" algn="l">
              <a:lnSpc>
                <a:spcPct val="90000"/>
              </a:lnSpc>
              <a:spcBef>
                <a:spcPts val="0"/>
              </a:spcBef>
              <a:spcAft>
                <a:spcPts val="0"/>
              </a:spcAft>
              <a:buClr>
                <a:schemeClr val="lt1"/>
              </a:buClr>
              <a:buSzPts val="3959"/>
              <a:buFont typeface="Proxima Nova"/>
              <a:buNone/>
            </a:pPr>
            <a:r>
              <a:rPr b="1" i="0" lang="en-US" sz="4050" u="none" cap="none" strike="noStrike">
                <a:solidFill>
                  <a:srgbClr val="543487"/>
                </a:solidFill>
                <a:latin typeface="Proxima Nova Semibold"/>
                <a:ea typeface="Proxima Nova Semibold"/>
                <a:cs typeface="Proxima Nova Semibold"/>
                <a:sym typeface="Proxima Nova Semibold"/>
              </a:rPr>
              <a:t>R</a:t>
            </a:r>
            <a:r>
              <a:rPr b="1" i="0" lang="en-US" sz="3600" u="none" cap="none" strike="noStrike">
                <a:solidFill>
                  <a:srgbClr val="543487"/>
                </a:solidFill>
                <a:latin typeface="Proxima Nova Semibold"/>
                <a:ea typeface="Proxima Nova Semibold"/>
                <a:cs typeface="Proxima Nova Semibold"/>
                <a:sym typeface="Proxima Nova Semibold"/>
              </a:rPr>
              <a:t>anked</a:t>
            </a:r>
            <a:endParaRPr/>
          </a:p>
          <a:p>
            <a:pPr indent="0" lvl="0" marL="0" marR="0" rtl="0" algn="l">
              <a:lnSpc>
                <a:spcPct val="90000"/>
              </a:lnSpc>
              <a:spcBef>
                <a:spcPts val="0"/>
              </a:spcBef>
              <a:spcAft>
                <a:spcPts val="0"/>
              </a:spcAft>
              <a:buClr>
                <a:schemeClr val="lt1"/>
              </a:buClr>
              <a:buSzPts val="3959"/>
              <a:buFont typeface="Proxima Nova"/>
              <a:buNone/>
            </a:pPr>
            <a:r>
              <a:rPr b="1" i="0" lang="en-US" sz="4050" u="none" cap="none" strike="noStrike">
                <a:solidFill>
                  <a:srgbClr val="543487"/>
                </a:solidFill>
                <a:latin typeface="Proxima Nova Semibold"/>
                <a:ea typeface="Proxima Nova Semibold"/>
                <a:cs typeface="Proxima Nova Semibold"/>
                <a:sym typeface="Proxima Nova Semibold"/>
              </a:rPr>
              <a:t>C</a:t>
            </a:r>
            <a:r>
              <a:rPr b="1" i="0" lang="en-US" sz="3600" u="none" cap="none" strike="noStrike">
                <a:solidFill>
                  <a:srgbClr val="543487"/>
                </a:solidFill>
                <a:latin typeface="Proxima Nova Semibold"/>
                <a:ea typeface="Proxima Nova Semibold"/>
                <a:cs typeface="Proxima Nova Semibold"/>
                <a:sym typeface="Proxima Nova Semibold"/>
              </a:rPr>
              <a:t>hoice </a:t>
            </a:r>
            <a:endParaRPr/>
          </a:p>
          <a:p>
            <a:pPr indent="0" lvl="0" marL="0" marR="0" rtl="0" algn="l">
              <a:lnSpc>
                <a:spcPct val="90000"/>
              </a:lnSpc>
              <a:spcBef>
                <a:spcPts val="0"/>
              </a:spcBef>
              <a:spcAft>
                <a:spcPts val="0"/>
              </a:spcAft>
              <a:buClr>
                <a:schemeClr val="lt1"/>
              </a:buClr>
              <a:buSzPts val="3959"/>
              <a:buFont typeface="Proxima Nova"/>
              <a:buNone/>
            </a:pPr>
            <a:r>
              <a:rPr b="1" i="0" lang="en-US" sz="4050" u="none" cap="none" strike="noStrike">
                <a:solidFill>
                  <a:srgbClr val="543487"/>
                </a:solidFill>
                <a:latin typeface="Proxima Nova Semibold"/>
                <a:ea typeface="Proxima Nova Semibold"/>
                <a:cs typeface="Proxima Nova Semibold"/>
                <a:sym typeface="Proxima Nova Semibold"/>
              </a:rPr>
              <a:t>V</a:t>
            </a:r>
            <a:r>
              <a:rPr b="1" i="0" lang="en-US" sz="3600" u="none" cap="none" strike="noStrike">
                <a:solidFill>
                  <a:srgbClr val="543487"/>
                </a:solidFill>
                <a:latin typeface="Proxima Nova Semibold"/>
                <a:ea typeface="Proxima Nova Semibold"/>
                <a:cs typeface="Proxima Nova Semibold"/>
                <a:sym typeface="Proxima Nova Semibold"/>
              </a:rPr>
              <a:t>oting</a:t>
            </a:r>
            <a:endParaRPr/>
          </a:p>
        </p:txBody>
      </p:sp>
      <p:sp>
        <p:nvSpPr>
          <p:cNvPr id="539" name="Google Shape;539;p24"/>
          <p:cNvSpPr txBox="1"/>
          <p:nvPr/>
        </p:nvSpPr>
        <p:spPr>
          <a:xfrm>
            <a:off x="5102698" y="3511099"/>
            <a:ext cx="3379786" cy="486914"/>
          </a:xfrm>
          <a:prstGeom prst="rect">
            <a:avLst/>
          </a:prstGeom>
          <a:noFill/>
          <a:ln>
            <a:noFill/>
          </a:ln>
        </p:spPr>
        <p:txBody>
          <a:bodyPr anchorCtr="0" anchor="t" bIns="34275" lIns="68550" spcFirstLastPara="1" rIns="68550" wrap="square" tIns="34275">
            <a:noAutofit/>
          </a:bodyPr>
          <a:lstStyle/>
          <a:p>
            <a:pPr indent="0" lvl="0" marL="0" marR="0" rtl="0" algn="l">
              <a:lnSpc>
                <a:spcPct val="90000"/>
              </a:lnSpc>
              <a:spcBef>
                <a:spcPts val="0"/>
              </a:spcBef>
              <a:spcAft>
                <a:spcPts val="0"/>
              </a:spcAft>
              <a:buClr>
                <a:schemeClr val="dk2"/>
              </a:buClr>
              <a:buSzPts val="2400"/>
              <a:buFont typeface="Arial"/>
              <a:buNone/>
            </a:pPr>
            <a:r>
              <a:rPr b="1" i="0" lang="en-US" sz="2100" u="sng" cap="none" strike="noStrike">
                <a:solidFill>
                  <a:schemeClr val="lt1"/>
                </a:solidFill>
                <a:latin typeface="Proxima Nova"/>
                <a:ea typeface="Proxima Nova"/>
                <a:cs typeface="Proxima Nova"/>
                <a:sym typeface="Proxima Nova"/>
              </a:rPr>
              <a:t>www.FairVote.org/Demo1</a:t>
            </a:r>
            <a:endParaRPr b="1" i="0" sz="2025" u="none" cap="none" strike="noStrike">
              <a:solidFill>
                <a:schemeClr val="lt1"/>
              </a:solidFill>
              <a:latin typeface="Proxima Nova"/>
              <a:ea typeface="Proxima Nova"/>
              <a:cs typeface="Proxima Nova"/>
              <a:sym typeface="Proxima Nova"/>
            </a:endParaRPr>
          </a:p>
        </p:txBody>
      </p:sp>
      <p:pic>
        <p:nvPicPr>
          <p:cNvPr id="540" name="Google Shape;540;p24"/>
          <p:cNvPicPr preferRelativeResize="0"/>
          <p:nvPr/>
        </p:nvPicPr>
        <p:blipFill rotWithShape="1">
          <a:blip r:embed="rId4">
            <a:alphaModFix/>
          </a:blip>
          <a:srcRect b="0" l="0" r="0" t="0"/>
          <a:stretch/>
        </p:blipFill>
        <p:spPr>
          <a:xfrm rot="1216500">
            <a:off x="7724898" y="1772517"/>
            <a:ext cx="582837" cy="166711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25"/>
          <p:cNvSpPr txBox="1"/>
          <p:nvPr>
            <p:ph idx="12" type="sldNum"/>
          </p:nvPr>
        </p:nvSpPr>
        <p:spPr>
          <a:xfrm>
            <a:off x="160298" y="4767263"/>
            <a:ext cx="382200" cy="273844"/>
          </a:xfrm>
          <a:prstGeom prst="rect">
            <a:avLst/>
          </a:prstGeom>
          <a:noFill/>
          <a:ln>
            <a:noFill/>
          </a:ln>
        </p:spPr>
        <p:txBody>
          <a:bodyPr anchorCtr="0" anchor="ctr" bIns="68575" lIns="68575" spcFirstLastPara="1" rIns="68575" wrap="square" tIns="685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sp>
        <p:nvSpPr>
          <p:cNvPr id="547" name="Google Shape;547;p25"/>
          <p:cNvSpPr txBox="1"/>
          <p:nvPr>
            <p:ph idx="4294967295" type="title"/>
          </p:nvPr>
        </p:nvSpPr>
        <p:spPr>
          <a:xfrm>
            <a:off x="542498" y="351064"/>
            <a:ext cx="5326743" cy="995363"/>
          </a:xfrm>
          <a:prstGeom prst="rect">
            <a:avLst/>
          </a:prstGeom>
          <a:noFill/>
          <a:ln>
            <a:noFill/>
          </a:ln>
        </p:spPr>
        <p:txBody>
          <a:bodyPr anchorCtr="0" anchor="t" bIns="68575" lIns="68575" spcFirstLastPara="1" rIns="68575" wrap="square" tIns="68575">
            <a:noAutofit/>
          </a:bodyPr>
          <a:lstStyle/>
          <a:p>
            <a:pPr indent="0" lvl="0" marL="0" rtl="0" algn="l">
              <a:lnSpc>
                <a:spcPct val="90000"/>
              </a:lnSpc>
              <a:spcBef>
                <a:spcPts val="0"/>
              </a:spcBef>
              <a:spcAft>
                <a:spcPts val="0"/>
              </a:spcAft>
              <a:buSzPts val="4400"/>
              <a:buNone/>
            </a:pPr>
            <a:r>
              <a:rPr b="1" lang="en-US" sz="3000" u="sng">
                <a:solidFill>
                  <a:schemeClr val="lt1"/>
                </a:solidFill>
              </a:rPr>
              <a:t>BENEFITS OF </a:t>
            </a:r>
            <a:endParaRPr b="1" sz="3000" u="sng">
              <a:solidFill>
                <a:schemeClr val="lt1"/>
              </a:solidFill>
            </a:endParaRPr>
          </a:p>
          <a:p>
            <a:pPr indent="0" lvl="0" marL="0" rtl="0" algn="l">
              <a:lnSpc>
                <a:spcPct val="90000"/>
              </a:lnSpc>
              <a:spcBef>
                <a:spcPts val="0"/>
              </a:spcBef>
              <a:spcAft>
                <a:spcPts val="0"/>
              </a:spcAft>
              <a:buSzPts val="4400"/>
              <a:buNone/>
            </a:pPr>
            <a:r>
              <a:rPr b="1" lang="en-US" sz="3000" u="sng">
                <a:solidFill>
                  <a:schemeClr val="lt1"/>
                </a:solidFill>
              </a:rPr>
              <a:t>RANKED CHOICE VOTING</a:t>
            </a:r>
            <a:endParaRPr b="1" sz="3000" u="sng">
              <a:solidFill>
                <a:schemeClr val="lt1"/>
              </a:solidFill>
            </a:endParaRPr>
          </a:p>
        </p:txBody>
      </p:sp>
      <p:sp>
        <p:nvSpPr>
          <p:cNvPr id="548" name="Google Shape;548;p25"/>
          <p:cNvSpPr txBox="1"/>
          <p:nvPr/>
        </p:nvSpPr>
        <p:spPr>
          <a:xfrm>
            <a:off x="1047245" y="1639078"/>
            <a:ext cx="5193898" cy="2555551"/>
          </a:xfrm>
          <a:prstGeom prst="rect">
            <a:avLst/>
          </a:prstGeom>
          <a:noFill/>
          <a:ln>
            <a:noFill/>
          </a:ln>
        </p:spPr>
        <p:txBody>
          <a:bodyPr anchorCtr="0" anchor="t" bIns="34275" lIns="68575" spcFirstLastPara="1" rIns="68575" wrap="square" tIns="34275">
            <a:noAutofit/>
          </a:bodyPr>
          <a:lstStyle/>
          <a:p>
            <a:pPr indent="-284163" lvl="0" marL="290513" marR="0" rtl="0" algn="l">
              <a:lnSpc>
                <a:spcPct val="90000"/>
              </a:lnSpc>
              <a:spcBef>
                <a:spcPts val="0"/>
              </a:spcBef>
              <a:spcAft>
                <a:spcPts val="0"/>
              </a:spcAft>
              <a:buClr>
                <a:srgbClr val="FFFFFF"/>
              </a:buClr>
              <a:buSzPts val="2700"/>
              <a:buFont typeface="Arial"/>
              <a:buChar char="•"/>
            </a:pPr>
            <a:r>
              <a:rPr b="1" i="0" lang="en-US" sz="2700" u="none" cap="none" strike="noStrike">
                <a:solidFill>
                  <a:srgbClr val="FFFFFF"/>
                </a:solidFill>
                <a:latin typeface="Proxima Nova"/>
                <a:ea typeface="Proxima Nova"/>
                <a:cs typeface="Proxima Nova"/>
                <a:sym typeface="Proxima Nova"/>
              </a:rPr>
              <a:t>More Choice</a:t>
            </a:r>
            <a:endParaRPr b="0" i="0" sz="2100" u="none" cap="none" strike="noStrike">
              <a:solidFill>
                <a:srgbClr val="000000"/>
              </a:solidFill>
              <a:latin typeface="Calibri"/>
              <a:ea typeface="Calibri"/>
              <a:cs typeface="Calibri"/>
              <a:sym typeface="Calibri"/>
            </a:endParaRPr>
          </a:p>
          <a:p>
            <a:pPr indent="-284163" lvl="0" marL="290513" marR="0" rtl="0" algn="l">
              <a:lnSpc>
                <a:spcPct val="90000"/>
              </a:lnSpc>
              <a:spcBef>
                <a:spcPts val="800"/>
              </a:spcBef>
              <a:spcAft>
                <a:spcPts val="0"/>
              </a:spcAft>
              <a:buClr>
                <a:srgbClr val="FFFFFF"/>
              </a:buClr>
              <a:buSzPts val="2700"/>
              <a:buFont typeface="Arial"/>
              <a:buChar char="•"/>
            </a:pPr>
            <a:r>
              <a:rPr b="1" i="0" lang="en-US" sz="2700" u="none" cap="none" strike="noStrike">
                <a:solidFill>
                  <a:srgbClr val="FFFFFF"/>
                </a:solidFill>
                <a:latin typeface="Proxima Nova"/>
                <a:ea typeface="Proxima Nova"/>
                <a:cs typeface="Proxima Nova"/>
                <a:sym typeface="Proxima Nova"/>
              </a:rPr>
              <a:t>Eliminates Spoiler Effect</a:t>
            </a:r>
            <a:endParaRPr b="0" i="0" sz="2100" u="none" cap="none" strike="noStrike">
              <a:solidFill>
                <a:srgbClr val="000000"/>
              </a:solidFill>
              <a:latin typeface="Calibri"/>
              <a:ea typeface="Calibri"/>
              <a:cs typeface="Calibri"/>
              <a:sym typeface="Calibri"/>
            </a:endParaRPr>
          </a:p>
          <a:p>
            <a:pPr indent="-284163" lvl="0" marL="290513" marR="0" rtl="0" algn="l">
              <a:lnSpc>
                <a:spcPct val="90000"/>
              </a:lnSpc>
              <a:spcBef>
                <a:spcPts val="800"/>
              </a:spcBef>
              <a:spcAft>
                <a:spcPts val="0"/>
              </a:spcAft>
              <a:buClr>
                <a:srgbClr val="FFFFFF"/>
              </a:buClr>
              <a:buSzPts val="2700"/>
              <a:buFont typeface="Arial"/>
              <a:buChar char="•"/>
            </a:pPr>
            <a:r>
              <a:rPr b="1" i="0" lang="en-US" sz="2700" u="none" cap="none" strike="noStrike">
                <a:solidFill>
                  <a:srgbClr val="FFFFFF"/>
                </a:solidFill>
                <a:latin typeface="Proxima Nova"/>
                <a:ea typeface="Proxima Nova"/>
                <a:cs typeface="Proxima Nova"/>
                <a:sym typeface="Proxima Nova"/>
              </a:rPr>
              <a:t>Changes Political Incentives</a:t>
            </a:r>
            <a:endParaRPr/>
          </a:p>
          <a:p>
            <a:pPr indent="-284163" lvl="0" marL="290513" marR="0" rtl="0" algn="l">
              <a:lnSpc>
                <a:spcPct val="90000"/>
              </a:lnSpc>
              <a:spcBef>
                <a:spcPts val="800"/>
              </a:spcBef>
              <a:spcAft>
                <a:spcPts val="0"/>
              </a:spcAft>
              <a:buClr>
                <a:srgbClr val="FFFFFF"/>
              </a:buClr>
              <a:buSzPts val="2700"/>
              <a:buFont typeface="Arial"/>
              <a:buChar char="•"/>
            </a:pPr>
            <a:r>
              <a:rPr b="1" i="0" lang="en-US" sz="2700" u="none" cap="none" strike="noStrike">
                <a:solidFill>
                  <a:srgbClr val="FFFFFF"/>
                </a:solidFill>
                <a:latin typeface="Proxima Nova"/>
                <a:ea typeface="Proxima Nova"/>
                <a:cs typeface="Proxima Nova"/>
                <a:sym typeface="Proxima Nova"/>
              </a:rPr>
              <a:t>More-Positive Campaigns</a:t>
            </a:r>
            <a:endParaRPr b="0" i="0" sz="2100" u="none" cap="none" strike="noStrike">
              <a:solidFill>
                <a:srgbClr val="000000"/>
              </a:solidFill>
              <a:latin typeface="Calibri"/>
              <a:ea typeface="Calibri"/>
              <a:cs typeface="Calibri"/>
              <a:sym typeface="Calibri"/>
            </a:endParaRPr>
          </a:p>
          <a:p>
            <a:pPr indent="-284163" lvl="0" marL="290513" marR="0" rtl="0" algn="l">
              <a:lnSpc>
                <a:spcPct val="90000"/>
              </a:lnSpc>
              <a:spcBef>
                <a:spcPts val="800"/>
              </a:spcBef>
              <a:spcAft>
                <a:spcPts val="0"/>
              </a:spcAft>
              <a:buClr>
                <a:srgbClr val="FFFFFF"/>
              </a:buClr>
              <a:buSzPts val="2700"/>
              <a:buFont typeface="Arial"/>
              <a:buChar char="•"/>
            </a:pPr>
            <a:r>
              <a:rPr b="1" i="0" lang="en-US" sz="2700" u="none" cap="none" strike="noStrike">
                <a:solidFill>
                  <a:srgbClr val="FFFFFF"/>
                </a:solidFill>
                <a:latin typeface="Proxima Nova"/>
                <a:ea typeface="Proxima Nova"/>
                <a:cs typeface="Proxima Nova"/>
                <a:sym typeface="Proxima Nova"/>
              </a:rPr>
              <a:t>Majority Winners</a:t>
            </a:r>
            <a:endParaRPr b="1" i="0" sz="2700" u="none" cap="none" strike="noStrike">
              <a:solidFill>
                <a:srgbClr val="FFFFFF"/>
              </a:solidFill>
              <a:latin typeface="Proxima Nova"/>
              <a:ea typeface="Proxima Nova"/>
              <a:cs typeface="Proxima Nova"/>
              <a:sym typeface="Proxima Nova"/>
            </a:endParaRPr>
          </a:p>
          <a:p>
            <a:pPr indent="0" lvl="0" marL="177800" marR="0" rtl="0" algn="ctr">
              <a:lnSpc>
                <a:spcPct val="90000"/>
              </a:lnSpc>
              <a:spcBef>
                <a:spcPts val="800"/>
              </a:spcBef>
              <a:spcAft>
                <a:spcPts val="0"/>
              </a:spcAft>
              <a:buClr>
                <a:srgbClr val="000000"/>
              </a:buClr>
              <a:buSzPts val="2700"/>
              <a:buFont typeface="Arial"/>
              <a:buNone/>
            </a:pPr>
            <a:r>
              <a:t/>
            </a:r>
            <a:endParaRPr b="1" i="0" sz="2700" u="none" cap="none" strike="noStrike">
              <a:solidFill>
                <a:srgbClr val="FFFFFF"/>
              </a:solidFill>
              <a:latin typeface="Proxima Nova"/>
              <a:ea typeface="Proxima Nova"/>
              <a:cs typeface="Proxima Nova"/>
              <a:sym typeface="Proxima Nov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553" name="Shape 553"/>
        <p:cNvGrpSpPr/>
        <p:nvPr/>
      </p:nvGrpSpPr>
      <p:grpSpPr>
        <a:xfrm>
          <a:off x="0" y="0"/>
          <a:ext cx="0" cy="0"/>
          <a:chOff x="0" y="0"/>
          <a:chExt cx="0" cy="0"/>
        </a:xfrm>
      </p:grpSpPr>
      <p:sp>
        <p:nvSpPr>
          <p:cNvPr id="554" name="Google Shape;554;p26"/>
          <p:cNvSpPr txBox="1"/>
          <p:nvPr>
            <p:ph type="title"/>
          </p:nvPr>
        </p:nvSpPr>
        <p:spPr>
          <a:xfrm>
            <a:off x="628650" y="337130"/>
            <a:ext cx="7886700" cy="994172"/>
          </a:xfrm>
          <a:prstGeom prst="rect">
            <a:avLst/>
          </a:prstGeom>
          <a:noFill/>
          <a:ln>
            <a:noFill/>
          </a:ln>
        </p:spPr>
        <p:txBody>
          <a:bodyPr anchorCtr="0" anchor="t" bIns="68575" lIns="68575" spcFirstLastPara="1" rIns="68575" wrap="square" tIns="68575">
            <a:noAutofit/>
          </a:bodyPr>
          <a:lstStyle/>
          <a:p>
            <a:pPr indent="0" lvl="0" marL="0" rtl="0" algn="l">
              <a:lnSpc>
                <a:spcPct val="90000"/>
              </a:lnSpc>
              <a:spcBef>
                <a:spcPts val="0"/>
              </a:spcBef>
              <a:spcAft>
                <a:spcPts val="0"/>
              </a:spcAft>
              <a:buSzPts val="4400"/>
              <a:buNone/>
            </a:pPr>
            <a:r>
              <a:rPr b="1" lang="en-US" sz="3000" u="sng">
                <a:solidFill>
                  <a:schemeClr val="lt1"/>
                </a:solidFill>
              </a:rPr>
              <a:t>Who BENEFITS from </a:t>
            </a:r>
            <a:endParaRPr b="1" sz="3000" u="sng">
              <a:solidFill>
                <a:schemeClr val="lt1"/>
              </a:solidFill>
            </a:endParaRPr>
          </a:p>
          <a:p>
            <a:pPr indent="0" lvl="0" marL="0" rtl="0" algn="l">
              <a:lnSpc>
                <a:spcPct val="90000"/>
              </a:lnSpc>
              <a:spcBef>
                <a:spcPts val="0"/>
              </a:spcBef>
              <a:spcAft>
                <a:spcPts val="0"/>
              </a:spcAft>
              <a:buSzPts val="4400"/>
              <a:buNone/>
            </a:pPr>
            <a:r>
              <a:rPr b="1" lang="en-US" sz="3000" u="sng">
                <a:solidFill>
                  <a:schemeClr val="lt1"/>
                </a:solidFill>
              </a:rPr>
              <a:t>RANKED CHOICE VOTING</a:t>
            </a:r>
            <a:endParaRPr b="1" sz="3000" u="sng">
              <a:solidFill>
                <a:schemeClr val="lt1"/>
              </a:solidFill>
            </a:endParaRPr>
          </a:p>
        </p:txBody>
      </p:sp>
      <p:sp>
        <p:nvSpPr>
          <p:cNvPr id="555" name="Google Shape;555;p26"/>
          <p:cNvSpPr txBox="1"/>
          <p:nvPr>
            <p:ph idx="12" type="sldNum"/>
          </p:nvPr>
        </p:nvSpPr>
        <p:spPr>
          <a:xfrm>
            <a:off x="160298" y="4767263"/>
            <a:ext cx="2057400" cy="273825"/>
          </a:xfrm>
          <a:prstGeom prst="rect">
            <a:avLst/>
          </a:prstGeom>
          <a:noFill/>
          <a:ln>
            <a:noFill/>
          </a:ln>
        </p:spPr>
        <p:txBody>
          <a:bodyPr anchorCtr="0" anchor="ctr" bIns="68575" lIns="68575" spcFirstLastPara="1" rIns="68575" wrap="square" tIns="685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sp>
        <p:nvSpPr>
          <p:cNvPr id="556" name="Google Shape;556;p26"/>
          <p:cNvSpPr txBox="1"/>
          <p:nvPr/>
        </p:nvSpPr>
        <p:spPr>
          <a:xfrm>
            <a:off x="738602" y="1610050"/>
            <a:ext cx="4821996" cy="2555551"/>
          </a:xfrm>
          <a:prstGeom prst="rect">
            <a:avLst/>
          </a:prstGeom>
          <a:noFill/>
          <a:ln>
            <a:noFill/>
          </a:ln>
        </p:spPr>
        <p:txBody>
          <a:bodyPr anchorCtr="0" anchor="t" bIns="34275" lIns="68575" spcFirstLastPara="1" rIns="68575" wrap="square" tIns="34275">
            <a:noAutofit/>
          </a:bodyPr>
          <a:lstStyle/>
          <a:p>
            <a:pPr indent="-284163" lvl="0" marL="290513" marR="0" rtl="0" algn="l">
              <a:lnSpc>
                <a:spcPct val="90000"/>
              </a:lnSpc>
              <a:spcBef>
                <a:spcPts val="0"/>
              </a:spcBef>
              <a:spcAft>
                <a:spcPts val="0"/>
              </a:spcAft>
              <a:buClr>
                <a:srgbClr val="FFFFFF"/>
              </a:buClr>
              <a:buSzPts val="2700"/>
              <a:buFont typeface="Arial"/>
              <a:buChar char="•"/>
            </a:pPr>
            <a:r>
              <a:rPr b="1" i="0" lang="en-US" sz="2700" u="none" cap="none" strike="noStrike">
                <a:solidFill>
                  <a:srgbClr val="FFFFFF"/>
                </a:solidFill>
                <a:latin typeface="Proxima Nova"/>
                <a:ea typeface="Proxima Nova"/>
                <a:cs typeface="Proxima Nova"/>
                <a:sym typeface="Proxima Nova"/>
              </a:rPr>
              <a:t>Voters</a:t>
            </a:r>
            <a:endParaRPr/>
          </a:p>
          <a:p>
            <a:pPr indent="-284163" lvl="0" marL="290513" marR="0" rtl="0" algn="l">
              <a:lnSpc>
                <a:spcPct val="90000"/>
              </a:lnSpc>
              <a:spcBef>
                <a:spcPts val="0"/>
              </a:spcBef>
              <a:spcAft>
                <a:spcPts val="0"/>
              </a:spcAft>
              <a:buClr>
                <a:srgbClr val="FFFFFF"/>
              </a:buClr>
              <a:buSzPts val="2700"/>
              <a:buFont typeface="Arial"/>
              <a:buChar char="•"/>
            </a:pPr>
            <a:r>
              <a:rPr b="1" i="0" lang="en-US" sz="2700" u="none" cap="none" strike="noStrike">
                <a:solidFill>
                  <a:srgbClr val="FFFFFF"/>
                </a:solidFill>
                <a:latin typeface="Proxima Nova"/>
                <a:ea typeface="Proxima Nova"/>
                <a:cs typeface="Proxima Nova"/>
                <a:sym typeface="Proxima Nova"/>
              </a:rPr>
              <a:t>Candidates</a:t>
            </a:r>
            <a:endParaRPr/>
          </a:p>
          <a:p>
            <a:pPr indent="-284163" lvl="0" marL="290513" marR="0" rtl="0" algn="l">
              <a:lnSpc>
                <a:spcPct val="90000"/>
              </a:lnSpc>
              <a:spcBef>
                <a:spcPts val="0"/>
              </a:spcBef>
              <a:spcAft>
                <a:spcPts val="0"/>
              </a:spcAft>
              <a:buClr>
                <a:srgbClr val="FFFFFF"/>
              </a:buClr>
              <a:buSzPts val="2700"/>
              <a:buFont typeface="Arial"/>
              <a:buChar char="•"/>
            </a:pPr>
            <a:r>
              <a:rPr b="1" i="0" lang="en-US" sz="2700" u="none" cap="none" strike="noStrike">
                <a:solidFill>
                  <a:srgbClr val="FFFFFF"/>
                </a:solidFill>
                <a:latin typeface="Proxima Nova"/>
                <a:ea typeface="Proxima Nova"/>
                <a:cs typeface="Proxima Nova"/>
                <a:sym typeface="Proxima Nova"/>
              </a:rPr>
              <a:t>Parties</a:t>
            </a:r>
            <a:endParaRPr/>
          </a:p>
          <a:p>
            <a:pPr indent="-284163" lvl="0" marL="290513" marR="0" rtl="0" algn="l">
              <a:lnSpc>
                <a:spcPct val="90000"/>
              </a:lnSpc>
              <a:spcBef>
                <a:spcPts val="0"/>
              </a:spcBef>
              <a:spcAft>
                <a:spcPts val="0"/>
              </a:spcAft>
              <a:buClr>
                <a:srgbClr val="FFFFFF"/>
              </a:buClr>
              <a:buSzPts val="2700"/>
              <a:buFont typeface="Arial"/>
              <a:buChar char="•"/>
            </a:pPr>
            <a:r>
              <a:rPr b="1" i="0" lang="en-US" sz="2700" u="none" cap="none" strike="noStrike">
                <a:solidFill>
                  <a:srgbClr val="FFFFFF"/>
                </a:solidFill>
                <a:latin typeface="Proxima Nova"/>
                <a:ea typeface="Proxima Nova"/>
                <a:cs typeface="Proxima Nova"/>
                <a:sym typeface="Proxima Nova"/>
              </a:rPr>
              <a:t>Community</a:t>
            </a:r>
            <a:endParaRPr/>
          </a:p>
          <a:p>
            <a:pPr indent="-284163" lvl="0" marL="290513" marR="0" rtl="0" algn="l">
              <a:lnSpc>
                <a:spcPct val="90000"/>
              </a:lnSpc>
              <a:spcBef>
                <a:spcPts val="0"/>
              </a:spcBef>
              <a:spcAft>
                <a:spcPts val="0"/>
              </a:spcAft>
              <a:buClr>
                <a:srgbClr val="FFFFFF"/>
              </a:buClr>
              <a:buSzPts val="2700"/>
              <a:buFont typeface="Arial"/>
              <a:buChar char="•"/>
            </a:pPr>
            <a:r>
              <a:rPr b="1" i="0" lang="en-US" sz="2700" u="none" cap="none" strike="noStrike">
                <a:solidFill>
                  <a:srgbClr val="FFFFFF"/>
                </a:solidFill>
                <a:latin typeface="Proxima Nova"/>
                <a:ea typeface="Proxima Nova"/>
                <a:cs typeface="Proxima Nova"/>
                <a:sym typeface="Proxima Nova"/>
              </a:rPr>
              <a:t>Democracy</a:t>
            </a:r>
            <a:endParaRPr b="1" i="0" sz="2700" u="none" cap="none" strike="noStrike">
              <a:solidFill>
                <a:srgbClr val="FFFFFF"/>
              </a:solidFill>
              <a:latin typeface="Proxima Nova"/>
              <a:ea typeface="Proxima Nova"/>
              <a:cs typeface="Proxima Nova"/>
              <a:sym typeface="Proxima Nova"/>
            </a:endParaRPr>
          </a:p>
          <a:p>
            <a:pPr indent="0" lvl="0" marL="177800" marR="0" rtl="0" algn="ctr">
              <a:lnSpc>
                <a:spcPct val="90000"/>
              </a:lnSpc>
              <a:spcBef>
                <a:spcPts val="800"/>
              </a:spcBef>
              <a:spcAft>
                <a:spcPts val="0"/>
              </a:spcAft>
              <a:buClr>
                <a:srgbClr val="000000"/>
              </a:buClr>
              <a:buSzPts val="2700"/>
              <a:buFont typeface="Arial"/>
              <a:buNone/>
            </a:pPr>
            <a:r>
              <a:t/>
            </a:r>
            <a:endParaRPr b="1" i="0" sz="2700" u="none" cap="none" strike="noStrike">
              <a:solidFill>
                <a:srgbClr val="FFFFFF"/>
              </a:solidFill>
              <a:latin typeface="Proxima Nova"/>
              <a:ea typeface="Proxima Nova"/>
              <a:cs typeface="Proxima Nova"/>
              <a:sym typeface="Proxima Nov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561" name="Shape 561"/>
        <p:cNvGrpSpPr/>
        <p:nvPr/>
      </p:nvGrpSpPr>
      <p:grpSpPr>
        <a:xfrm>
          <a:off x="0" y="0"/>
          <a:ext cx="0" cy="0"/>
          <a:chOff x="0" y="0"/>
          <a:chExt cx="0" cy="0"/>
        </a:xfrm>
      </p:grpSpPr>
      <p:sp>
        <p:nvSpPr>
          <p:cNvPr id="562" name="Google Shape;562;p27"/>
          <p:cNvSpPr txBox="1"/>
          <p:nvPr>
            <p:ph idx="12" type="sldNum"/>
          </p:nvPr>
        </p:nvSpPr>
        <p:spPr>
          <a:xfrm>
            <a:off x="160298" y="4767263"/>
            <a:ext cx="2057400" cy="273825"/>
          </a:xfrm>
          <a:prstGeom prst="rect">
            <a:avLst/>
          </a:prstGeom>
          <a:noFill/>
          <a:ln>
            <a:noFill/>
          </a:ln>
        </p:spPr>
        <p:txBody>
          <a:bodyPr anchorCtr="0" anchor="ctr" bIns="68575" lIns="68575" spcFirstLastPara="1" rIns="68575" wrap="square" tIns="685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sp>
        <p:nvSpPr>
          <p:cNvPr id="563" name="Google Shape;563;p27"/>
          <p:cNvSpPr txBox="1"/>
          <p:nvPr/>
        </p:nvSpPr>
        <p:spPr>
          <a:xfrm>
            <a:off x="648153" y="1211183"/>
            <a:ext cx="8370207" cy="3041503"/>
          </a:xfrm>
          <a:prstGeom prst="rect">
            <a:avLst/>
          </a:prstGeom>
          <a:noFill/>
          <a:ln>
            <a:noFill/>
          </a:ln>
        </p:spPr>
        <p:txBody>
          <a:bodyPr anchorCtr="0" anchor="t" bIns="34275" lIns="68575" spcFirstLastPara="1" rIns="68575" wrap="square" tIns="34275">
            <a:noAutofit/>
          </a:bodyPr>
          <a:lstStyle/>
          <a:p>
            <a:pPr indent="-231775" lvl="0"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More candidates to choose from / </a:t>
            </a:r>
            <a:br>
              <a:rPr b="0" i="0" lang="en-US" sz="2800" u="none" cap="none" strike="noStrike">
                <a:solidFill>
                  <a:srgbClr val="FFFFFF"/>
                </a:solidFill>
                <a:latin typeface="Proxima Nova"/>
                <a:ea typeface="Proxima Nova"/>
                <a:cs typeface="Proxima Nova"/>
                <a:sym typeface="Proxima Nova"/>
              </a:rPr>
            </a:br>
            <a:r>
              <a:rPr b="0" i="0" lang="en-US" sz="2800" u="none" cap="none" strike="noStrike">
                <a:solidFill>
                  <a:srgbClr val="FFFFFF"/>
                </a:solidFill>
                <a:latin typeface="Proxima Nova"/>
                <a:ea typeface="Proxima Nova"/>
                <a:cs typeface="Proxima Nova"/>
                <a:sym typeface="Proxima Nova"/>
              </a:rPr>
              <a:t>More views represented</a:t>
            </a:r>
            <a:endParaRPr b="0" i="0" sz="3200" u="none" cap="none" strike="noStrike">
              <a:solidFill>
                <a:srgbClr val="FFFFFF"/>
              </a:solidFill>
              <a:latin typeface="Proxima Nova"/>
              <a:ea typeface="Proxima Nova"/>
              <a:cs typeface="Proxima Nova"/>
              <a:sym typeface="Proxima Nova"/>
            </a:endParaRPr>
          </a:p>
          <a:p>
            <a:pPr indent="-231775" lvl="0"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Can vote their conscience without fear of wasting their vote</a:t>
            </a:r>
            <a:endParaRPr/>
          </a:p>
          <a:p>
            <a:pPr indent="-231775" lvl="0"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Voice is heard all the way to the end</a:t>
            </a:r>
            <a:endParaRPr/>
          </a:p>
          <a:p>
            <a:pPr indent="-231775" lvl="0"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No need to return to polls for runoffs</a:t>
            </a:r>
            <a:endParaRPr/>
          </a:p>
        </p:txBody>
      </p:sp>
      <p:sp>
        <p:nvSpPr>
          <p:cNvPr id="564" name="Google Shape;564;p27"/>
          <p:cNvSpPr txBox="1"/>
          <p:nvPr>
            <p:ph type="title"/>
          </p:nvPr>
        </p:nvSpPr>
        <p:spPr>
          <a:xfrm>
            <a:off x="386896" y="407374"/>
            <a:ext cx="3464379" cy="77274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2"/>
              </a:buClr>
              <a:buSzPts val="4400"/>
              <a:buFont typeface="Proxima Nova"/>
              <a:buNone/>
            </a:pPr>
            <a:r>
              <a:rPr lang="en-US">
                <a:solidFill>
                  <a:schemeClr val="lt1"/>
                </a:solidFill>
              </a:rPr>
              <a:t>For VOTERS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gb44629e270_0_0"/>
          <p:cNvSpPr txBox="1"/>
          <p:nvPr>
            <p:ph idx="12" type="sldNum"/>
          </p:nvPr>
        </p:nvSpPr>
        <p:spPr>
          <a:xfrm>
            <a:off x="214086" y="4734989"/>
            <a:ext cx="517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SzPts val="1200"/>
              <a:buFont typeface="Arial"/>
              <a:buNone/>
            </a:pPr>
            <a:fld id="{00000000-1234-1234-1234-123412341234}" type="slidenum">
              <a:rPr lang="en-US"/>
              <a:t>‹#›</a:t>
            </a:fld>
            <a:endParaRPr/>
          </a:p>
        </p:txBody>
      </p:sp>
      <p:pic>
        <p:nvPicPr>
          <p:cNvPr id="286" name="Google Shape;286;gb44629e270_0_0"/>
          <p:cNvPicPr preferRelativeResize="0"/>
          <p:nvPr/>
        </p:nvPicPr>
        <p:blipFill rotWithShape="1">
          <a:blip r:embed="rId3">
            <a:alphaModFix/>
          </a:blip>
          <a:srcRect b="0" l="0" r="0" t="0"/>
          <a:stretch/>
        </p:blipFill>
        <p:spPr>
          <a:xfrm>
            <a:off x="1275551" y="1307547"/>
            <a:ext cx="6592900" cy="2118425"/>
          </a:xfrm>
          <a:prstGeom prst="rect">
            <a:avLst/>
          </a:prstGeom>
          <a:noFill/>
          <a:ln>
            <a:noFill/>
          </a:ln>
        </p:spPr>
      </p:pic>
      <p:sp>
        <p:nvSpPr>
          <p:cNvPr id="287" name="Google Shape;287;gb44629e270_0_0"/>
          <p:cNvSpPr/>
          <p:nvPr/>
        </p:nvSpPr>
        <p:spPr>
          <a:xfrm>
            <a:off x="6878800" y="24975"/>
            <a:ext cx="2265300" cy="861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28"/>
          <p:cNvSpPr txBox="1"/>
          <p:nvPr>
            <p:ph idx="12" type="sldNum"/>
          </p:nvPr>
        </p:nvSpPr>
        <p:spPr>
          <a:xfrm>
            <a:off x="160298" y="4767263"/>
            <a:ext cx="382200" cy="273844"/>
          </a:xfrm>
          <a:prstGeom prst="rect">
            <a:avLst/>
          </a:prstGeom>
          <a:noFill/>
          <a:ln>
            <a:noFill/>
          </a:ln>
        </p:spPr>
        <p:txBody>
          <a:bodyPr anchorCtr="0" anchor="ctr" bIns="68575" lIns="68575" spcFirstLastPara="1" rIns="68575" wrap="square" tIns="685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sp>
        <p:nvSpPr>
          <p:cNvPr id="571" name="Google Shape;571;p28"/>
          <p:cNvSpPr txBox="1"/>
          <p:nvPr>
            <p:ph idx="4294967295" type="title"/>
          </p:nvPr>
        </p:nvSpPr>
        <p:spPr>
          <a:xfrm>
            <a:off x="160299" y="91202"/>
            <a:ext cx="8621700" cy="1133400"/>
          </a:xfrm>
          <a:prstGeom prst="rect">
            <a:avLst/>
          </a:prstGeom>
          <a:noFill/>
          <a:ln>
            <a:noFill/>
          </a:ln>
        </p:spPr>
        <p:txBody>
          <a:bodyPr anchorCtr="0" anchor="t" bIns="45700" lIns="91425" spcFirstLastPara="1" rIns="91425" wrap="square" tIns="45700">
            <a:normAutofit/>
          </a:bodyPr>
          <a:lstStyle/>
          <a:p>
            <a:pPr indent="-1030288" lvl="0" marL="1030288" rtl="0" algn="l">
              <a:lnSpc>
                <a:spcPct val="90000"/>
              </a:lnSpc>
              <a:spcBef>
                <a:spcPts val="0"/>
              </a:spcBef>
              <a:spcAft>
                <a:spcPts val="0"/>
              </a:spcAft>
              <a:buSzPts val="4400"/>
              <a:buNone/>
            </a:pPr>
            <a:r>
              <a:rPr lang="en-US" sz="3959">
                <a:solidFill>
                  <a:schemeClr val="lt1"/>
                </a:solidFill>
              </a:rPr>
              <a:t>For CANDIDATES – </a:t>
            </a:r>
            <a:br>
              <a:rPr lang="en-US" sz="3959">
                <a:solidFill>
                  <a:schemeClr val="lt1"/>
                </a:solidFill>
              </a:rPr>
            </a:br>
            <a:r>
              <a:rPr lang="en-US" sz="3959">
                <a:solidFill>
                  <a:schemeClr val="lt1"/>
                </a:solidFill>
              </a:rPr>
              <a:t>Incumbents or Challengers</a:t>
            </a:r>
            <a:endParaRPr/>
          </a:p>
        </p:txBody>
      </p:sp>
      <p:sp>
        <p:nvSpPr>
          <p:cNvPr id="572" name="Google Shape;572;p28"/>
          <p:cNvSpPr txBox="1"/>
          <p:nvPr/>
        </p:nvSpPr>
        <p:spPr>
          <a:xfrm>
            <a:off x="160300" y="1330101"/>
            <a:ext cx="8621700" cy="3344700"/>
          </a:xfrm>
          <a:prstGeom prst="rect">
            <a:avLst/>
          </a:prstGeom>
          <a:noFill/>
          <a:ln>
            <a:noFill/>
          </a:ln>
        </p:spPr>
        <p:txBody>
          <a:bodyPr anchorCtr="0" anchor="t" bIns="34275" lIns="68575" spcFirstLastPara="1" rIns="68575" wrap="square" tIns="34275">
            <a:noAutofit/>
          </a:bodyPr>
          <a:lstStyle/>
          <a:p>
            <a:pPr indent="-231775" lvl="0"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More positive campaigning / less mudslinging</a:t>
            </a:r>
            <a:endParaRPr/>
          </a:p>
          <a:p>
            <a:pPr indent="-231775" lvl="0"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Avoid being cast as spoilers</a:t>
            </a:r>
            <a:endParaRPr/>
          </a:p>
          <a:p>
            <a:pPr indent="-231775" lvl="0"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Avoid the cost of runoff campaigns</a:t>
            </a:r>
            <a:endParaRPr/>
          </a:p>
          <a:p>
            <a:pPr indent="-231775" lvl="0"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Winner can claim majority support / </a:t>
            </a:r>
            <a:br>
              <a:rPr b="0" i="0" lang="en-US" sz="2800" u="none" cap="none" strike="noStrike">
                <a:solidFill>
                  <a:srgbClr val="FFFFFF"/>
                </a:solidFill>
                <a:latin typeface="Proxima Nova"/>
                <a:ea typeface="Proxima Nova"/>
                <a:cs typeface="Proxima Nova"/>
                <a:sym typeface="Proxima Nova"/>
              </a:rPr>
            </a:br>
            <a:r>
              <a:rPr b="0" i="0" lang="en-US" sz="2800" u="none" cap="none" strike="noStrike">
                <a:solidFill>
                  <a:srgbClr val="FFFFFF"/>
                </a:solidFill>
                <a:latin typeface="Proxima Nova"/>
                <a:ea typeface="Proxima Nova"/>
                <a:cs typeface="Proxima Nova"/>
                <a:sym typeface="Proxima Nova"/>
              </a:rPr>
              <a:t>stronger mandate</a:t>
            </a:r>
            <a:endParaRPr b="0" i="0" sz="2800" u="none" cap="none" strike="noStrike">
              <a:solidFill>
                <a:srgbClr val="FFFFFF"/>
              </a:solidFill>
              <a:latin typeface="Proxima Nova"/>
              <a:ea typeface="Proxima Nova"/>
              <a:cs typeface="Proxima Nova"/>
              <a:sym typeface="Proxima Nova"/>
            </a:endParaRPr>
          </a:p>
          <a:p>
            <a:pPr indent="-231775" lvl="0" marL="231775" marR="0" rtl="0" algn="l">
              <a:lnSpc>
                <a:spcPct val="90000"/>
              </a:lnSpc>
              <a:spcBef>
                <a:spcPts val="800"/>
              </a:spcBef>
              <a:spcAft>
                <a:spcPts val="0"/>
              </a:spcAft>
              <a:buClr>
                <a:srgbClr val="FFFFFF"/>
              </a:buClr>
              <a:buSzPts val="2800"/>
              <a:buFont typeface="Proxima Nova"/>
              <a:buChar char="•"/>
            </a:pPr>
            <a:r>
              <a:rPr lang="en-US" sz="2800">
                <a:solidFill>
                  <a:srgbClr val="FFFFFF"/>
                </a:solidFill>
                <a:latin typeface="Proxima Nova"/>
                <a:ea typeface="Proxima Nova"/>
                <a:cs typeface="Proxima Nova"/>
                <a:sym typeface="Proxima Nova"/>
              </a:rPr>
              <a:t>Less fear of being “primaried” -- can run collaboratively with other candidates in your party</a:t>
            </a:r>
            <a:endParaRPr sz="2800">
              <a:solidFill>
                <a:srgbClr val="FFFFFF"/>
              </a:solidFill>
              <a:latin typeface="Proxima Nova"/>
              <a:ea typeface="Proxima Nova"/>
              <a:cs typeface="Proxima Nova"/>
              <a:sym typeface="Proxima Nova"/>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577" name="Shape 577"/>
        <p:cNvGrpSpPr/>
        <p:nvPr/>
      </p:nvGrpSpPr>
      <p:grpSpPr>
        <a:xfrm>
          <a:off x="0" y="0"/>
          <a:ext cx="0" cy="0"/>
          <a:chOff x="0" y="0"/>
          <a:chExt cx="0" cy="0"/>
        </a:xfrm>
      </p:grpSpPr>
      <p:sp>
        <p:nvSpPr>
          <p:cNvPr id="578" name="Google Shape;578;p29"/>
          <p:cNvSpPr txBox="1"/>
          <p:nvPr>
            <p:ph idx="12" type="sldNum"/>
          </p:nvPr>
        </p:nvSpPr>
        <p:spPr>
          <a:xfrm>
            <a:off x="160298" y="4767263"/>
            <a:ext cx="2057400" cy="273825"/>
          </a:xfrm>
          <a:prstGeom prst="rect">
            <a:avLst/>
          </a:prstGeom>
          <a:noFill/>
          <a:ln>
            <a:noFill/>
          </a:ln>
        </p:spPr>
        <p:txBody>
          <a:bodyPr anchorCtr="0" anchor="ctr" bIns="68575" lIns="68575" spcFirstLastPara="1" rIns="68575" wrap="square" tIns="685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sp>
        <p:nvSpPr>
          <p:cNvPr id="579" name="Google Shape;579;p29"/>
          <p:cNvSpPr txBox="1"/>
          <p:nvPr/>
        </p:nvSpPr>
        <p:spPr>
          <a:xfrm>
            <a:off x="628650" y="1030443"/>
            <a:ext cx="8108950" cy="3368074"/>
          </a:xfrm>
          <a:prstGeom prst="rect">
            <a:avLst/>
          </a:prstGeom>
          <a:noFill/>
          <a:ln>
            <a:noFill/>
          </a:ln>
        </p:spPr>
        <p:txBody>
          <a:bodyPr anchorCtr="0" anchor="t" bIns="34275" lIns="68575" spcFirstLastPara="1" rIns="68575" wrap="square" tIns="34275">
            <a:noAutofit/>
          </a:bodyPr>
          <a:lstStyle/>
          <a:p>
            <a:pPr indent="-231775" lvl="0"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Bigger umbrella:</a:t>
            </a:r>
            <a:endParaRPr/>
          </a:p>
          <a:p>
            <a:pPr indent="-231775" lvl="1" marL="68262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Room for a broad range of  ideas – reduce factions within the party</a:t>
            </a:r>
            <a:endParaRPr/>
          </a:p>
          <a:p>
            <a:pPr indent="-231775" lvl="1" marL="68262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Could have more than one nominee</a:t>
            </a:r>
            <a:endParaRPr/>
          </a:p>
          <a:p>
            <a:pPr indent="-231775" lvl="1"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In primaries: nominee will be the one with broadest support within the party – motivates turnout for the general election</a:t>
            </a:r>
            <a:endParaRPr b="0" i="0" sz="3200" u="none" cap="none" strike="noStrike">
              <a:solidFill>
                <a:srgbClr val="FFFFFF"/>
              </a:solidFill>
              <a:latin typeface="Proxima Nova"/>
              <a:ea typeface="Proxima Nova"/>
              <a:cs typeface="Proxima Nova"/>
              <a:sym typeface="Proxima Nova"/>
            </a:endParaRPr>
          </a:p>
        </p:txBody>
      </p:sp>
      <p:sp>
        <p:nvSpPr>
          <p:cNvPr id="580" name="Google Shape;580;p29"/>
          <p:cNvSpPr/>
          <p:nvPr/>
        </p:nvSpPr>
        <p:spPr>
          <a:xfrm>
            <a:off x="6429829" y="0"/>
            <a:ext cx="2714171" cy="863521"/>
          </a:xfrm>
          <a:prstGeom prst="rect">
            <a:avLst/>
          </a:prstGeom>
          <a:solidFill>
            <a:srgbClr val="18B1C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81" name="Google Shape;581;p29"/>
          <p:cNvSpPr txBox="1"/>
          <p:nvPr>
            <p:ph type="title"/>
          </p:nvPr>
        </p:nvSpPr>
        <p:spPr>
          <a:xfrm>
            <a:off x="222250" y="257698"/>
            <a:ext cx="8921750" cy="77274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2"/>
              </a:buClr>
              <a:buSzPts val="4400"/>
              <a:buFont typeface="Proxima Nova"/>
              <a:buNone/>
            </a:pPr>
            <a:r>
              <a:rPr lang="en-US">
                <a:solidFill>
                  <a:schemeClr val="lt1"/>
                </a:solidFill>
              </a:rPr>
              <a:t>For PARTIES: GOP, DEMs, &amp; Others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586" name="Shape 586"/>
        <p:cNvGrpSpPr/>
        <p:nvPr/>
      </p:nvGrpSpPr>
      <p:grpSpPr>
        <a:xfrm>
          <a:off x="0" y="0"/>
          <a:ext cx="0" cy="0"/>
          <a:chOff x="0" y="0"/>
          <a:chExt cx="0" cy="0"/>
        </a:xfrm>
      </p:grpSpPr>
      <p:sp>
        <p:nvSpPr>
          <p:cNvPr id="587" name="Google Shape;587;p30"/>
          <p:cNvSpPr txBox="1"/>
          <p:nvPr>
            <p:ph idx="12" type="sldNum"/>
          </p:nvPr>
        </p:nvSpPr>
        <p:spPr>
          <a:xfrm>
            <a:off x="160298" y="4767263"/>
            <a:ext cx="2057400" cy="273825"/>
          </a:xfrm>
          <a:prstGeom prst="rect">
            <a:avLst/>
          </a:prstGeom>
          <a:noFill/>
          <a:ln>
            <a:noFill/>
          </a:ln>
        </p:spPr>
        <p:txBody>
          <a:bodyPr anchorCtr="0" anchor="ctr" bIns="68575" lIns="68575" spcFirstLastPara="1" rIns="68575" wrap="square" tIns="685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sp>
        <p:nvSpPr>
          <p:cNvPr id="588" name="Google Shape;588;p30"/>
          <p:cNvSpPr txBox="1"/>
          <p:nvPr/>
        </p:nvSpPr>
        <p:spPr>
          <a:xfrm>
            <a:off x="425450" y="1131355"/>
            <a:ext cx="8515350" cy="2880790"/>
          </a:xfrm>
          <a:prstGeom prst="rect">
            <a:avLst/>
          </a:prstGeom>
          <a:noFill/>
          <a:ln>
            <a:noFill/>
          </a:ln>
        </p:spPr>
        <p:txBody>
          <a:bodyPr anchorCtr="0" anchor="t" bIns="34275" lIns="68575" spcFirstLastPara="1" rIns="68575" wrap="square" tIns="34275">
            <a:noAutofit/>
          </a:bodyPr>
          <a:lstStyle/>
          <a:p>
            <a:pPr indent="-231775" lvl="0"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Avoid the cost of run-off elections -- $ MILLIONS saved</a:t>
            </a:r>
            <a:endParaRPr/>
          </a:p>
          <a:p>
            <a:pPr indent="-231775" lvl="0" marL="231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Reduces rancor and conflict – </a:t>
            </a:r>
            <a:endParaRPr/>
          </a:p>
          <a:p>
            <a:pPr indent="-231775" lvl="0" marL="739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more positive campaigning</a:t>
            </a:r>
            <a:endParaRPr/>
          </a:p>
          <a:p>
            <a:pPr indent="-231775" lvl="0" marL="739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clear winner (majority)</a:t>
            </a:r>
            <a:endParaRPr/>
          </a:p>
          <a:p>
            <a:pPr indent="-231775" lvl="0" marL="739775" marR="0" rtl="0" algn="l">
              <a:lnSpc>
                <a:spcPct val="90000"/>
              </a:lnSpc>
              <a:spcBef>
                <a:spcPts val="800"/>
              </a:spcBef>
              <a:spcAft>
                <a:spcPts val="0"/>
              </a:spcAft>
              <a:buClr>
                <a:schemeClr val="lt1"/>
              </a:buClr>
              <a:buSzPts val="2800"/>
              <a:buFont typeface="Arial"/>
              <a:buChar char="•"/>
            </a:pPr>
            <a:r>
              <a:rPr b="0" i="0" lang="en-US" sz="2800" u="none" cap="none" strike="noStrike">
                <a:solidFill>
                  <a:srgbClr val="FFFFFF"/>
                </a:solidFill>
                <a:latin typeface="Proxima Nova"/>
                <a:ea typeface="Proxima Nova"/>
                <a:cs typeface="Proxima Nova"/>
                <a:sym typeface="Proxima Nova"/>
              </a:rPr>
              <a:t>no blame for voters who voted their conscience</a:t>
            </a:r>
            <a:endParaRPr/>
          </a:p>
          <a:p>
            <a:pPr indent="0" lvl="0" marL="0" marR="0" rtl="0" algn="l">
              <a:lnSpc>
                <a:spcPct val="90000"/>
              </a:lnSpc>
              <a:spcBef>
                <a:spcPts val="800"/>
              </a:spcBef>
              <a:spcAft>
                <a:spcPts val="0"/>
              </a:spcAft>
              <a:buNone/>
            </a:pPr>
            <a:r>
              <a:t/>
            </a:r>
            <a:endParaRPr b="0" i="0" sz="3200" u="none" cap="none" strike="noStrike">
              <a:solidFill>
                <a:srgbClr val="FFFFFF"/>
              </a:solidFill>
              <a:latin typeface="Proxima Nova"/>
              <a:ea typeface="Proxima Nova"/>
              <a:cs typeface="Proxima Nova"/>
              <a:sym typeface="Proxima Nova"/>
            </a:endParaRPr>
          </a:p>
        </p:txBody>
      </p:sp>
      <p:sp>
        <p:nvSpPr>
          <p:cNvPr id="589" name="Google Shape;589;p30"/>
          <p:cNvSpPr txBox="1"/>
          <p:nvPr>
            <p:ph type="title"/>
          </p:nvPr>
        </p:nvSpPr>
        <p:spPr>
          <a:xfrm>
            <a:off x="628650" y="273844"/>
            <a:ext cx="4683579" cy="77274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2"/>
              </a:buClr>
              <a:buSzPts val="4400"/>
              <a:buFont typeface="Proxima Nova"/>
              <a:buNone/>
            </a:pPr>
            <a:r>
              <a:rPr lang="en-US">
                <a:solidFill>
                  <a:schemeClr val="lt1"/>
                </a:solidFill>
              </a:rPr>
              <a:t>For COMMUNITY</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594" name="Shape 594"/>
        <p:cNvGrpSpPr/>
        <p:nvPr/>
      </p:nvGrpSpPr>
      <p:grpSpPr>
        <a:xfrm>
          <a:off x="0" y="0"/>
          <a:ext cx="0" cy="0"/>
          <a:chOff x="0" y="0"/>
          <a:chExt cx="0" cy="0"/>
        </a:xfrm>
      </p:grpSpPr>
      <p:sp>
        <p:nvSpPr>
          <p:cNvPr id="595" name="Google Shape;595;p31"/>
          <p:cNvSpPr txBox="1"/>
          <p:nvPr>
            <p:ph idx="12" type="sldNum"/>
          </p:nvPr>
        </p:nvSpPr>
        <p:spPr>
          <a:xfrm>
            <a:off x="160298" y="4767263"/>
            <a:ext cx="2057400" cy="273825"/>
          </a:xfrm>
          <a:prstGeom prst="rect">
            <a:avLst/>
          </a:prstGeom>
          <a:noFill/>
          <a:ln>
            <a:noFill/>
          </a:ln>
        </p:spPr>
        <p:txBody>
          <a:bodyPr anchorCtr="0" anchor="ctr" bIns="68575" lIns="68575" spcFirstLastPara="1" rIns="68575" wrap="square" tIns="685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sp>
        <p:nvSpPr>
          <p:cNvPr id="596" name="Google Shape;596;p31"/>
          <p:cNvSpPr txBox="1"/>
          <p:nvPr/>
        </p:nvSpPr>
        <p:spPr>
          <a:xfrm>
            <a:off x="425450" y="1131355"/>
            <a:ext cx="5989864" cy="2880790"/>
          </a:xfrm>
          <a:prstGeom prst="rect">
            <a:avLst/>
          </a:prstGeom>
          <a:noFill/>
          <a:ln>
            <a:noFill/>
          </a:ln>
        </p:spPr>
        <p:txBody>
          <a:bodyPr anchorCtr="0" anchor="t" bIns="34275" lIns="68575" spcFirstLastPara="1" rIns="68575" wrap="square" tIns="34275">
            <a:noAutofit/>
          </a:bodyPr>
          <a:lstStyle/>
          <a:p>
            <a:pPr indent="-457200" lvl="0" marL="457200" marR="0" rtl="0" algn="l">
              <a:lnSpc>
                <a:spcPct val="90000"/>
              </a:lnSpc>
              <a:spcBef>
                <a:spcPts val="800"/>
              </a:spcBef>
              <a:spcAft>
                <a:spcPts val="0"/>
              </a:spcAft>
              <a:buClr>
                <a:schemeClr val="lt1"/>
              </a:buClr>
              <a:buSzPts val="3200"/>
              <a:buFont typeface="Arial"/>
              <a:buChar char="•"/>
            </a:pPr>
            <a:r>
              <a:rPr b="0" i="0" lang="en-US" sz="3200" u="none" cap="none" strike="noStrike">
                <a:solidFill>
                  <a:srgbClr val="FFFFFF"/>
                </a:solidFill>
                <a:latin typeface="Proxima Nova"/>
                <a:ea typeface="Proxima Nova"/>
                <a:cs typeface="Proxima Nova"/>
                <a:sym typeface="Proxima Nova"/>
              </a:rPr>
              <a:t>Everyone’s voice is heard</a:t>
            </a:r>
            <a:endParaRPr/>
          </a:p>
          <a:p>
            <a:pPr indent="-457200" lvl="0" marL="457200" marR="0" rtl="0" algn="l">
              <a:lnSpc>
                <a:spcPct val="90000"/>
              </a:lnSpc>
              <a:spcBef>
                <a:spcPts val="800"/>
              </a:spcBef>
              <a:spcAft>
                <a:spcPts val="0"/>
              </a:spcAft>
              <a:buClr>
                <a:schemeClr val="lt1"/>
              </a:buClr>
              <a:buSzPts val="3200"/>
              <a:buFont typeface="Arial"/>
              <a:buChar char="•"/>
            </a:pPr>
            <a:r>
              <a:rPr b="0" i="0" lang="en-US" sz="3200" u="none" cap="none" strike="noStrike">
                <a:solidFill>
                  <a:srgbClr val="FFFFFF"/>
                </a:solidFill>
                <a:latin typeface="Proxima Nova"/>
                <a:ea typeface="Proxima Nova"/>
                <a:cs typeface="Proxima Nova"/>
                <a:sym typeface="Proxima Nova"/>
              </a:rPr>
              <a:t>Every vote counts</a:t>
            </a:r>
            <a:endParaRPr/>
          </a:p>
          <a:p>
            <a:pPr indent="-457200" lvl="0" marL="457200" marR="0" rtl="0" algn="l">
              <a:lnSpc>
                <a:spcPct val="90000"/>
              </a:lnSpc>
              <a:spcBef>
                <a:spcPts val="800"/>
              </a:spcBef>
              <a:spcAft>
                <a:spcPts val="0"/>
              </a:spcAft>
              <a:buClr>
                <a:schemeClr val="lt1"/>
              </a:buClr>
              <a:buSzPts val="3200"/>
              <a:buFont typeface="Arial"/>
              <a:buChar char="•"/>
            </a:pPr>
            <a:r>
              <a:rPr b="0" i="0" lang="en-US" sz="3200" u="none" cap="none" strike="noStrike">
                <a:solidFill>
                  <a:srgbClr val="FFFFFF"/>
                </a:solidFill>
                <a:latin typeface="Proxima Nova"/>
                <a:ea typeface="Proxima Nova"/>
                <a:cs typeface="Proxima Nova"/>
                <a:sym typeface="Proxima Nova"/>
              </a:rPr>
              <a:t>Increase in voter participation</a:t>
            </a:r>
            <a:endParaRPr/>
          </a:p>
          <a:p>
            <a:pPr indent="-457200" lvl="0" marL="457200" marR="0" rtl="0" algn="l">
              <a:lnSpc>
                <a:spcPct val="90000"/>
              </a:lnSpc>
              <a:spcBef>
                <a:spcPts val="800"/>
              </a:spcBef>
              <a:spcAft>
                <a:spcPts val="0"/>
              </a:spcAft>
              <a:buClr>
                <a:schemeClr val="lt1"/>
              </a:buClr>
              <a:buSzPts val="3200"/>
              <a:buFont typeface="Arial"/>
              <a:buChar char="•"/>
            </a:pPr>
            <a:r>
              <a:rPr b="0" i="0" lang="en-US" sz="3200" u="none" cap="none" strike="noStrike">
                <a:solidFill>
                  <a:srgbClr val="FFFFFF"/>
                </a:solidFill>
                <a:latin typeface="Proxima Nova"/>
                <a:ea typeface="Proxima Nova"/>
                <a:cs typeface="Proxima Nova"/>
                <a:sym typeface="Proxima Nova"/>
              </a:rPr>
              <a:t>Better informed voters</a:t>
            </a:r>
            <a:endParaRPr/>
          </a:p>
          <a:p>
            <a:pPr indent="-457200" lvl="0" marL="457200" marR="0" rtl="0" algn="l">
              <a:lnSpc>
                <a:spcPct val="90000"/>
              </a:lnSpc>
              <a:spcBef>
                <a:spcPts val="800"/>
              </a:spcBef>
              <a:spcAft>
                <a:spcPts val="0"/>
              </a:spcAft>
              <a:buClr>
                <a:schemeClr val="lt1"/>
              </a:buClr>
              <a:buSzPts val="3200"/>
              <a:buFont typeface="Arial"/>
              <a:buChar char="•"/>
            </a:pPr>
            <a:r>
              <a:rPr b="0" i="0" lang="en-US" sz="3200" u="none" cap="none" strike="noStrike">
                <a:solidFill>
                  <a:srgbClr val="FFFFFF"/>
                </a:solidFill>
                <a:latin typeface="Proxima Nova"/>
                <a:ea typeface="Proxima Nova"/>
                <a:cs typeface="Proxima Nova"/>
                <a:sym typeface="Proxima Nova"/>
              </a:rPr>
              <a:t>More engaged citizens</a:t>
            </a:r>
            <a:endParaRPr/>
          </a:p>
          <a:p>
            <a:pPr indent="0" lvl="0" marL="0" marR="0" rtl="0" algn="l">
              <a:lnSpc>
                <a:spcPct val="90000"/>
              </a:lnSpc>
              <a:spcBef>
                <a:spcPts val="800"/>
              </a:spcBef>
              <a:spcAft>
                <a:spcPts val="0"/>
              </a:spcAft>
              <a:buNone/>
            </a:pPr>
            <a:r>
              <a:t/>
            </a:r>
            <a:endParaRPr b="0" i="0" sz="3200" u="none" cap="none" strike="noStrike">
              <a:solidFill>
                <a:srgbClr val="FFFFFF"/>
              </a:solidFill>
              <a:latin typeface="Proxima Nova"/>
              <a:ea typeface="Proxima Nova"/>
              <a:cs typeface="Proxima Nova"/>
              <a:sym typeface="Proxima Nova"/>
            </a:endParaRPr>
          </a:p>
        </p:txBody>
      </p:sp>
      <p:sp>
        <p:nvSpPr>
          <p:cNvPr id="597" name="Google Shape;597;p31"/>
          <p:cNvSpPr txBox="1"/>
          <p:nvPr>
            <p:ph type="title"/>
          </p:nvPr>
        </p:nvSpPr>
        <p:spPr>
          <a:xfrm>
            <a:off x="628650" y="273844"/>
            <a:ext cx="4683579" cy="77274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2"/>
              </a:buClr>
              <a:buSzPts val="4400"/>
              <a:buFont typeface="Proxima Nova"/>
              <a:buNone/>
            </a:pPr>
            <a:r>
              <a:rPr lang="en-US">
                <a:solidFill>
                  <a:schemeClr val="lt1"/>
                </a:solidFill>
              </a:rPr>
              <a:t>For DEMOCRACY</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32"/>
          <p:cNvSpPr txBox="1"/>
          <p:nvPr>
            <p:ph type="title"/>
          </p:nvPr>
        </p:nvSpPr>
        <p:spPr>
          <a:xfrm>
            <a:off x="-27652" y="546077"/>
            <a:ext cx="4490700" cy="1189200"/>
          </a:xfrm>
          <a:prstGeom prst="rect">
            <a:avLst/>
          </a:prstGeom>
          <a:noFill/>
          <a:ln>
            <a:noFill/>
          </a:ln>
        </p:spPr>
        <p:txBody>
          <a:bodyPr anchorCtr="0" anchor="t" bIns="34275" lIns="68575" spcFirstLastPara="1" rIns="68575" wrap="square" tIns="34275">
            <a:noAutofit/>
          </a:bodyPr>
          <a:lstStyle/>
          <a:p>
            <a:pPr indent="0" lvl="0" marL="0" rtl="0" algn="ctr">
              <a:lnSpc>
                <a:spcPct val="90000"/>
              </a:lnSpc>
              <a:spcBef>
                <a:spcPts val="0"/>
              </a:spcBef>
              <a:spcAft>
                <a:spcPts val="0"/>
              </a:spcAft>
              <a:buSzPts val="3300"/>
              <a:buNone/>
            </a:pPr>
            <a:r>
              <a:rPr lang="en-US" sz="4200" u="sng"/>
              <a:t>Questions?</a:t>
            </a:r>
            <a:endParaRPr sz="4200" u="sng"/>
          </a:p>
          <a:p>
            <a:pPr indent="0" lvl="0" marL="0" rtl="0" algn="l">
              <a:lnSpc>
                <a:spcPct val="90000"/>
              </a:lnSpc>
              <a:spcBef>
                <a:spcPts val="0"/>
              </a:spcBef>
              <a:spcAft>
                <a:spcPts val="0"/>
              </a:spcAft>
              <a:buSzPts val="3300"/>
              <a:buNone/>
            </a:pPr>
            <a:r>
              <a:t/>
            </a:r>
            <a:endParaRPr sz="2000"/>
          </a:p>
        </p:txBody>
      </p:sp>
      <p:sp>
        <p:nvSpPr>
          <p:cNvPr id="603" name="Google Shape;603;p32"/>
          <p:cNvSpPr txBox="1"/>
          <p:nvPr>
            <p:ph idx="12" type="sldNum"/>
          </p:nvPr>
        </p:nvSpPr>
        <p:spPr>
          <a:xfrm>
            <a:off x="160299" y="4767263"/>
            <a:ext cx="413488" cy="273844"/>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SzPts val="900"/>
              <a:buNone/>
            </a:pPr>
            <a:fld id="{00000000-1234-1234-1234-123412341234}" type="slidenum">
              <a:rPr lang="en-US" sz="1100"/>
              <a:t>‹#›</a:t>
            </a:fld>
            <a:endParaRPr sz="11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33"/>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609" name="Google Shape;609;p33"/>
          <p:cNvSpPr txBox="1"/>
          <p:nvPr/>
        </p:nvSpPr>
        <p:spPr>
          <a:xfrm>
            <a:off x="351398" y="279021"/>
            <a:ext cx="5294659" cy="80645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2"/>
              </a:buClr>
              <a:buSzPts val="4400"/>
              <a:buFont typeface="Proxima Nova Semibold"/>
              <a:buNone/>
            </a:pPr>
            <a:r>
              <a:rPr b="1" i="0" lang="en-US" sz="4400" u="none" cap="none" strike="noStrike">
                <a:solidFill>
                  <a:schemeClr val="lt1"/>
                </a:solidFill>
                <a:latin typeface="Proxima Nova Semibold"/>
                <a:ea typeface="Proxima Nova Semibold"/>
                <a:cs typeface="Proxima Nova Semibold"/>
                <a:sym typeface="Proxima Nova Semibold"/>
              </a:rPr>
              <a:t>Our request today</a:t>
            </a:r>
            <a:endParaRPr/>
          </a:p>
        </p:txBody>
      </p:sp>
      <p:sp>
        <p:nvSpPr>
          <p:cNvPr id="610" name="Google Shape;610;p33"/>
          <p:cNvSpPr txBox="1"/>
          <p:nvPr/>
        </p:nvSpPr>
        <p:spPr>
          <a:xfrm>
            <a:off x="351400" y="1085474"/>
            <a:ext cx="8122800" cy="2580600"/>
          </a:xfrm>
          <a:prstGeom prst="rect">
            <a:avLst/>
          </a:prstGeom>
          <a:noFill/>
          <a:ln>
            <a:noFill/>
          </a:ln>
        </p:spPr>
        <p:txBody>
          <a:bodyPr anchorCtr="0" anchor="t" bIns="45700" lIns="91425" spcFirstLastPara="1" rIns="91425" wrap="square" tIns="45700">
            <a:spAutoFit/>
          </a:bodyPr>
          <a:lstStyle/>
          <a:p>
            <a:pPr indent="0" lvl="0" marL="50800" marR="0" rtl="0" algn="l">
              <a:lnSpc>
                <a:spcPct val="100000"/>
              </a:lnSpc>
              <a:spcBef>
                <a:spcPts val="0"/>
              </a:spcBef>
              <a:spcAft>
                <a:spcPts val="0"/>
              </a:spcAft>
              <a:buNone/>
            </a:pPr>
            <a:r>
              <a:rPr b="0" i="0" lang="en-US" sz="3200" u="none" cap="none" strike="noStrike">
                <a:solidFill>
                  <a:schemeClr val="lt1"/>
                </a:solidFill>
                <a:latin typeface="Arial"/>
                <a:ea typeface="Arial"/>
                <a:cs typeface="Arial"/>
                <a:sym typeface="Arial"/>
              </a:rPr>
              <a:t>Individual support:</a:t>
            </a:r>
            <a:endParaRPr/>
          </a:p>
          <a:p>
            <a:pPr indent="-342900" lvl="1" marL="800100" marR="0" rtl="0" algn="l">
              <a:lnSpc>
                <a:spcPct val="100000"/>
              </a:lnSpc>
              <a:spcBef>
                <a:spcPts val="0"/>
              </a:spcBef>
              <a:spcAft>
                <a:spcPts val="0"/>
              </a:spcAft>
              <a:buClr>
                <a:schemeClr val="lt1"/>
              </a:buClr>
              <a:buSzPts val="3200"/>
              <a:buFont typeface="Arial"/>
              <a:buChar char="•"/>
            </a:pPr>
            <a:r>
              <a:rPr b="0" i="0" lang="en-US" sz="3200" u="none" cap="none" strike="noStrike">
                <a:solidFill>
                  <a:schemeClr val="lt1"/>
                </a:solidFill>
                <a:latin typeface="Arial"/>
                <a:ea typeface="Arial"/>
                <a:cs typeface="Arial"/>
                <a:sym typeface="Arial"/>
              </a:rPr>
              <a:t>Sign on as a supporter</a:t>
            </a:r>
            <a:endParaRPr/>
          </a:p>
          <a:p>
            <a:pPr indent="0" lvl="1" marL="457200" marR="0" rtl="0" algn="l">
              <a:lnSpc>
                <a:spcPct val="100000"/>
              </a:lnSpc>
              <a:spcBef>
                <a:spcPts val="0"/>
              </a:spcBef>
              <a:spcAft>
                <a:spcPts val="0"/>
              </a:spcAft>
              <a:buNone/>
            </a:pPr>
            <a:r>
              <a:t/>
            </a:r>
            <a:endParaRPr b="0" i="0" sz="1200" u="none" cap="none" strike="noStrike">
              <a:solidFill>
                <a:schemeClr val="lt1"/>
              </a:solidFill>
              <a:latin typeface="Arial"/>
              <a:ea typeface="Arial"/>
              <a:cs typeface="Arial"/>
              <a:sym typeface="Arial"/>
            </a:endParaRPr>
          </a:p>
          <a:p>
            <a:pPr indent="-342900" lvl="1" marL="800100" marR="0" rtl="0" algn="l">
              <a:lnSpc>
                <a:spcPct val="100000"/>
              </a:lnSpc>
              <a:spcBef>
                <a:spcPts val="0"/>
              </a:spcBef>
              <a:spcAft>
                <a:spcPts val="0"/>
              </a:spcAft>
              <a:buClr>
                <a:schemeClr val="lt1"/>
              </a:buClr>
              <a:buSzPts val="3200"/>
              <a:buFont typeface="Arial"/>
              <a:buChar char="•"/>
            </a:pPr>
            <a:r>
              <a:rPr lang="en-US" sz="3200">
                <a:solidFill>
                  <a:schemeClr val="lt1"/>
                </a:solidFill>
              </a:rPr>
              <a:t>Sign up to</a:t>
            </a:r>
            <a:r>
              <a:rPr b="0" i="0" lang="en-US" sz="3200" u="none" cap="none" strike="noStrike">
                <a:solidFill>
                  <a:schemeClr val="lt1"/>
                </a:solidFill>
                <a:latin typeface="Arial"/>
                <a:ea typeface="Arial"/>
                <a:cs typeface="Arial"/>
                <a:sym typeface="Arial"/>
              </a:rPr>
              <a:t> volunteer</a:t>
            </a:r>
            <a:endParaRPr b="0" i="0" sz="3200" u="none" cap="none" strike="noStrike">
              <a:solidFill>
                <a:schemeClr val="lt1"/>
              </a:solidFill>
              <a:latin typeface="Arial"/>
              <a:ea typeface="Arial"/>
              <a:cs typeface="Arial"/>
              <a:sym typeface="Arial"/>
            </a:endParaRPr>
          </a:p>
          <a:p>
            <a:pPr indent="-431800" lvl="1" marL="914400" rtl="0" algn="l">
              <a:spcBef>
                <a:spcPts val="1000"/>
              </a:spcBef>
              <a:spcAft>
                <a:spcPts val="0"/>
              </a:spcAft>
              <a:buClr>
                <a:schemeClr val="lt1"/>
              </a:buClr>
              <a:buSzPts val="3200"/>
              <a:buChar char="•"/>
            </a:pPr>
            <a:r>
              <a:rPr lang="en-US" sz="3200">
                <a:solidFill>
                  <a:schemeClr val="lt1"/>
                </a:solidFill>
              </a:rPr>
              <a:t>Support the work (financial donation)</a:t>
            </a:r>
            <a:endParaRPr b="0" i="0" sz="1600" u="none" cap="none" strike="noStrike">
              <a:solidFill>
                <a:schemeClr val="lt1"/>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A778A"/>
        </a:solidFill>
      </p:bgPr>
    </p:bg>
    <p:spTree>
      <p:nvGrpSpPr>
        <p:cNvPr id="614" name="Shape 614"/>
        <p:cNvGrpSpPr/>
        <p:nvPr/>
      </p:nvGrpSpPr>
      <p:grpSpPr>
        <a:xfrm>
          <a:off x="0" y="0"/>
          <a:ext cx="0" cy="0"/>
          <a:chOff x="0" y="0"/>
          <a:chExt cx="0" cy="0"/>
        </a:xfrm>
      </p:grpSpPr>
      <p:sp>
        <p:nvSpPr>
          <p:cNvPr id="615" name="Google Shape;615;p34"/>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616" name="Google Shape;616;p34"/>
          <p:cNvSpPr txBox="1"/>
          <p:nvPr/>
        </p:nvSpPr>
        <p:spPr>
          <a:xfrm>
            <a:off x="351398" y="1171367"/>
            <a:ext cx="6717020" cy="769441"/>
          </a:xfrm>
          <a:prstGeom prst="rect">
            <a:avLst/>
          </a:prstGeom>
          <a:noFill/>
          <a:ln>
            <a:noFill/>
          </a:ln>
        </p:spPr>
        <p:txBody>
          <a:bodyPr anchorCtr="0" anchor="t" bIns="45700" lIns="91425" spcFirstLastPara="1" rIns="91425" wrap="square" tIns="45700">
            <a:spAutoFit/>
          </a:bodyPr>
          <a:lstStyle/>
          <a:p>
            <a:pPr indent="0" lvl="0" marL="50800" marR="0" rtl="0" algn="l">
              <a:lnSpc>
                <a:spcPct val="100000"/>
              </a:lnSpc>
              <a:spcBef>
                <a:spcPts val="0"/>
              </a:spcBef>
              <a:spcAft>
                <a:spcPts val="0"/>
              </a:spcAft>
              <a:buNone/>
            </a:pPr>
            <a:r>
              <a:rPr b="1" i="0" lang="en-US" sz="4400" u="none" cap="none" strike="noStrike">
                <a:solidFill>
                  <a:schemeClr val="lt1"/>
                </a:solidFill>
                <a:latin typeface="Proxima Nova Semibold"/>
                <a:ea typeface="Proxima Nova Semibold"/>
                <a:cs typeface="Proxima Nova Semibold"/>
                <a:sym typeface="Proxima Nova Semibold"/>
              </a:rPr>
              <a:t>How to sign up right now</a:t>
            </a:r>
            <a:r>
              <a:rPr b="0" i="0" lang="en-US" sz="3200" u="none" cap="none" strike="noStrike">
                <a:solidFill>
                  <a:schemeClr val="lt1"/>
                </a:solidFill>
                <a:latin typeface="Arial"/>
                <a:ea typeface="Arial"/>
                <a:cs typeface="Arial"/>
                <a:sym typeface="Arial"/>
              </a:rPr>
              <a:t> </a:t>
            </a:r>
            <a:endParaRPr/>
          </a:p>
        </p:txBody>
      </p:sp>
      <p:sp>
        <p:nvSpPr>
          <p:cNvPr id="617" name="Google Shape;617;p34"/>
          <p:cNvSpPr txBox="1"/>
          <p:nvPr/>
        </p:nvSpPr>
        <p:spPr>
          <a:xfrm>
            <a:off x="537693" y="1940808"/>
            <a:ext cx="8068614" cy="1261884"/>
          </a:xfrm>
          <a:prstGeom prst="rect">
            <a:avLst/>
          </a:prstGeom>
          <a:noFill/>
          <a:ln>
            <a:noFill/>
          </a:ln>
        </p:spPr>
        <p:txBody>
          <a:bodyPr anchorCtr="0" anchor="t" bIns="45700" lIns="91425" spcFirstLastPara="1" rIns="91425" wrap="square" tIns="45700">
            <a:spAutoFit/>
          </a:bodyPr>
          <a:lstStyle/>
          <a:p>
            <a:pPr indent="-457200" lvl="2" marL="1371600" marR="0" rtl="0" algn="l">
              <a:lnSpc>
                <a:spcPct val="100000"/>
              </a:lnSpc>
              <a:spcBef>
                <a:spcPts val="0"/>
              </a:spcBef>
              <a:spcAft>
                <a:spcPts val="0"/>
              </a:spcAft>
              <a:buClr>
                <a:srgbClr val="FFFFFF"/>
              </a:buClr>
              <a:buSzPts val="3200"/>
              <a:buFont typeface="Arial"/>
              <a:buChar char="•"/>
            </a:pPr>
            <a:r>
              <a:rPr b="0" i="0" lang="en-US" sz="3200" u="none" cap="none" strike="noStrike">
                <a:solidFill>
                  <a:srgbClr val="FFFFFF"/>
                </a:solidFill>
                <a:latin typeface="Arial"/>
                <a:ea typeface="Arial"/>
                <a:cs typeface="Arial"/>
                <a:sym typeface="Arial"/>
              </a:rPr>
              <a:t>on our website (on your phone)</a:t>
            </a:r>
            <a:br>
              <a:rPr b="0" i="0" lang="en-US" sz="3200" u="none" cap="none" strike="noStrike">
                <a:solidFill>
                  <a:srgbClr val="FFFFFF"/>
                </a:solidFill>
                <a:latin typeface="Arial"/>
                <a:ea typeface="Arial"/>
                <a:cs typeface="Arial"/>
                <a:sym typeface="Arial"/>
              </a:rPr>
            </a:br>
            <a:r>
              <a:rPr b="1" i="0" lang="en-US" sz="1200" u="none" cap="none" strike="noStrike">
                <a:solidFill>
                  <a:schemeClr val="lt1"/>
                </a:solidFill>
                <a:latin typeface="Arial"/>
                <a:ea typeface="Arial"/>
                <a:cs typeface="Arial"/>
                <a:sym typeface="Arial"/>
              </a:rPr>
              <a:t> </a:t>
            </a:r>
            <a:endParaRPr/>
          </a:p>
          <a:p>
            <a:pPr indent="-457200" lvl="2" marL="1371600" marR="0" rtl="0" algn="l">
              <a:lnSpc>
                <a:spcPct val="100000"/>
              </a:lnSpc>
              <a:spcBef>
                <a:spcPts val="0"/>
              </a:spcBef>
              <a:spcAft>
                <a:spcPts val="0"/>
              </a:spcAft>
              <a:buClr>
                <a:srgbClr val="FFFFFF"/>
              </a:buClr>
              <a:buSzPts val="3200"/>
              <a:buFont typeface="Arial"/>
              <a:buChar char="•"/>
            </a:pPr>
            <a:r>
              <a:rPr b="0" i="0" lang="en-US" sz="3200" u="none" cap="none" strike="noStrike">
                <a:solidFill>
                  <a:srgbClr val="FFFFFF"/>
                </a:solidFill>
                <a:latin typeface="Arial"/>
                <a:ea typeface="Arial"/>
                <a:cs typeface="Arial"/>
                <a:sym typeface="Arial"/>
              </a:rPr>
              <a:t>or sign the paper sign-up sheet</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A778A"/>
        </a:solidFill>
      </p:bgPr>
    </p:bg>
    <p:spTree>
      <p:nvGrpSpPr>
        <p:cNvPr id="621" name="Shape 621"/>
        <p:cNvGrpSpPr/>
        <p:nvPr/>
      </p:nvGrpSpPr>
      <p:grpSpPr>
        <a:xfrm>
          <a:off x="0" y="0"/>
          <a:ext cx="0" cy="0"/>
          <a:chOff x="0" y="0"/>
          <a:chExt cx="0" cy="0"/>
        </a:xfrm>
      </p:grpSpPr>
      <p:sp>
        <p:nvSpPr>
          <p:cNvPr id="622" name="Google Shape;622;p35"/>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623" name="Google Shape;623;p35"/>
          <p:cNvPicPr preferRelativeResize="0"/>
          <p:nvPr/>
        </p:nvPicPr>
        <p:blipFill rotWithShape="1">
          <a:blip r:embed="rId3">
            <a:alphaModFix/>
          </a:blip>
          <a:srcRect b="0" l="0" r="0" t="0"/>
          <a:stretch/>
        </p:blipFill>
        <p:spPr>
          <a:xfrm>
            <a:off x="18629" y="1558252"/>
            <a:ext cx="9144000" cy="2026995"/>
          </a:xfrm>
          <a:prstGeom prst="rect">
            <a:avLst/>
          </a:prstGeom>
          <a:noFill/>
          <a:ln>
            <a:noFill/>
          </a:ln>
        </p:spPr>
      </p:pic>
      <p:cxnSp>
        <p:nvCxnSpPr>
          <p:cNvPr id="624" name="Google Shape;624;p35"/>
          <p:cNvCxnSpPr/>
          <p:nvPr/>
        </p:nvCxnSpPr>
        <p:spPr>
          <a:xfrm flipH="1" rot="10800000">
            <a:off x="4881091" y="1972107"/>
            <a:ext cx="1081826" cy="1841283"/>
          </a:xfrm>
          <a:prstGeom prst="straightConnector1">
            <a:avLst/>
          </a:prstGeom>
          <a:noFill/>
          <a:ln cap="flat" cmpd="sng" w="76200">
            <a:solidFill>
              <a:srgbClr val="000000"/>
            </a:solidFill>
            <a:prstDash val="solid"/>
            <a:round/>
            <a:headEnd len="sm" w="sm" type="none"/>
            <a:tailEnd len="med" w="med" type="triangle"/>
          </a:ln>
        </p:spPr>
      </p:cxnSp>
      <p:sp>
        <p:nvSpPr>
          <p:cNvPr id="625" name="Google Shape;625;p35"/>
          <p:cNvSpPr txBox="1"/>
          <p:nvPr/>
        </p:nvSpPr>
        <p:spPr>
          <a:xfrm>
            <a:off x="972356" y="3824629"/>
            <a:ext cx="4977684" cy="584775"/>
          </a:xfrm>
          <a:prstGeom prst="rect">
            <a:avLst/>
          </a:prstGeom>
          <a:noFill/>
          <a:ln>
            <a:noFill/>
          </a:ln>
        </p:spPr>
        <p:txBody>
          <a:bodyPr anchorCtr="0" anchor="t" bIns="45700" lIns="91425" spcFirstLastPara="1" rIns="91425" wrap="square" tIns="45700">
            <a:spAutoFit/>
          </a:bodyPr>
          <a:lstStyle/>
          <a:p>
            <a:pPr indent="0" lvl="1" marL="457200" marR="0" rtl="0" algn="l">
              <a:lnSpc>
                <a:spcPct val="100000"/>
              </a:lnSpc>
              <a:spcBef>
                <a:spcPts val="0"/>
              </a:spcBef>
              <a:spcAft>
                <a:spcPts val="0"/>
              </a:spcAft>
              <a:buNone/>
            </a:pPr>
            <a:r>
              <a:rPr b="0" i="1" lang="en-US" sz="3200" u="none" cap="none" strike="noStrike">
                <a:solidFill>
                  <a:srgbClr val="FFFFFF"/>
                </a:solidFill>
                <a:latin typeface="Arial"/>
                <a:ea typeface="Arial"/>
                <a:cs typeface="Arial"/>
                <a:sym typeface="Arial"/>
              </a:rPr>
              <a:t>Click on “Get Involved”</a:t>
            </a:r>
            <a:endParaRPr/>
          </a:p>
        </p:txBody>
      </p:sp>
      <p:sp>
        <p:nvSpPr>
          <p:cNvPr id="626" name="Google Shape;626;p35"/>
          <p:cNvSpPr txBox="1"/>
          <p:nvPr/>
        </p:nvSpPr>
        <p:spPr>
          <a:xfrm>
            <a:off x="160298" y="651938"/>
            <a:ext cx="6434606"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4000" u="sng" cap="none" strike="noStrike">
                <a:solidFill>
                  <a:srgbClr val="FFFFFF"/>
                </a:solidFill>
                <a:latin typeface="Arial"/>
                <a:ea typeface="Arial"/>
                <a:cs typeface="Arial"/>
                <a:sym typeface="Arial"/>
                <a:hlinkClick r:id="rId4">
                  <a:extLst>
                    <a:ext uri="{A12FA001-AC4F-418D-AE19-62706E023703}">
                      <ahyp:hlinkClr val="tx"/>
                    </a:ext>
                  </a:extLst>
                </a:hlinkClick>
              </a:rPr>
              <a:t>www.betterballotnc.org</a:t>
            </a:r>
            <a:endParaRPr b="0" i="0" sz="1400" u="none" cap="none" strike="noStrike">
              <a:solidFill>
                <a:srgbClr val="000000"/>
              </a:solidFill>
              <a:latin typeface="Arial"/>
              <a:ea typeface="Arial"/>
              <a:cs typeface="Arial"/>
              <a:sym typeface="Arial"/>
            </a:endParaRPr>
          </a:p>
        </p:txBody>
      </p:sp>
      <p:sp>
        <p:nvSpPr>
          <p:cNvPr id="627" name="Google Shape;627;p35"/>
          <p:cNvSpPr txBox="1"/>
          <p:nvPr/>
        </p:nvSpPr>
        <p:spPr>
          <a:xfrm>
            <a:off x="6769347" y="2892749"/>
            <a:ext cx="2200100" cy="1384995"/>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Internal note: John needs to add two more options:</a:t>
            </a:r>
            <a:endParaRPr/>
          </a:p>
          <a:p>
            <a:pPr indent="-285750" lvl="0" marL="285750" marR="0" rtl="0" algn="l">
              <a:lnSpc>
                <a:spcPct val="100000"/>
              </a:lnSpc>
              <a:spcBef>
                <a:spcPts val="0"/>
              </a:spcBef>
              <a:spcAft>
                <a:spcPts val="0"/>
              </a:spcAft>
              <a:buClr>
                <a:srgbClr val="000000"/>
              </a:buClr>
              <a:buSzPts val="1400"/>
              <a:buFont typeface="Arial"/>
              <a:buChar char="-"/>
            </a:pPr>
            <a:r>
              <a:rPr b="0" i="1" lang="en-US" sz="1400" u="none" cap="none" strike="noStrike">
                <a:solidFill>
                  <a:srgbClr val="FF0000"/>
                </a:solidFill>
                <a:latin typeface="Arial"/>
                <a:ea typeface="Arial"/>
                <a:cs typeface="Arial"/>
                <a:sym typeface="Arial"/>
              </a:rPr>
              <a:t>Add your name as a supporter</a:t>
            </a:r>
            <a:endParaRPr/>
          </a:p>
          <a:p>
            <a:pPr indent="-285750" lvl="0" marL="285750" marR="0" rtl="0" algn="l">
              <a:lnSpc>
                <a:spcPct val="100000"/>
              </a:lnSpc>
              <a:spcBef>
                <a:spcPts val="0"/>
              </a:spcBef>
              <a:spcAft>
                <a:spcPts val="0"/>
              </a:spcAft>
              <a:buClr>
                <a:srgbClr val="000000"/>
              </a:buClr>
              <a:buSzPts val="1400"/>
              <a:buFont typeface="Arial"/>
              <a:buChar char="-"/>
            </a:pPr>
            <a:r>
              <a:rPr b="0" i="1" lang="en-US" sz="1400" u="none" cap="none" strike="noStrike">
                <a:solidFill>
                  <a:srgbClr val="FF0000"/>
                </a:solidFill>
                <a:latin typeface="Arial"/>
                <a:ea typeface="Arial"/>
                <a:cs typeface="Arial"/>
                <a:sym typeface="Arial"/>
              </a:rPr>
              <a:t>Join BBNC as a member</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36"/>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633" name="Google Shape;633;p36"/>
          <p:cNvSpPr txBox="1"/>
          <p:nvPr/>
        </p:nvSpPr>
        <p:spPr>
          <a:xfrm>
            <a:off x="351398" y="279021"/>
            <a:ext cx="5294659" cy="80645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2"/>
              </a:buClr>
              <a:buSzPts val="4400"/>
              <a:buFont typeface="Proxima Nova Semibold"/>
              <a:buNone/>
            </a:pPr>
            <a:r>
              <a:rPr b="1" i="0" lang="en-US" sz="4400" u="none" cap="none" strike="noStrike">
                <a:solidFill>
                  <a:schemeClr val="lt1"/>
                </a:solidFill>
                <a:latin typeface="Proxima Nova Semibold"/>
                <a:ea typeface="Proxima Nova Semibold"/>
                <a:cs typeface="Proxima Nova Semibold"/>
                <a:sym typeface="Proxima Nova Semibold"/>
              </a:rPr>
              <a:t>One more request</a:t>
            </a:r>
            <a:endParaRPr/>
          </a:p>
        </p:txBody>
      </p:sp>
      <p:sp>
        <p:nvSpPr>
          <p:cNvPr id="634" name="Google Shape;634;p36"/>
          <p:cNvSpPr txBox="1"/>
          <p:nvPr/>
        </p:nvSpPr>
        <p:spPr>
          <a:xfrm>
            <a:off x="905188" y="1240018"/>
            <a:ext cx="6770620" cy="2769989"/>
          </a:xfrm>
          <a:prstGeom prst="rect">
            <a:avLst/>
          </a:prstGeom>
          <a:noFill/>
          <a:ln>
            <a:noFill/>
          </a:ln>
        </p:spPr>
        <p:txBody>
          <a:bodyPr anchorCtr="0" anchor="t" bIns="45700" lIns="91425" spcFirstLastPara="1" rIns="91425" wrap="square" tIns="45700">
            <a:spAutoFit/>
          </a:bodyPr>
          <a:lstStyle/>
          <a:p>
            <a:pPr indent="0" lvl="0" marL="50800" marR="0" rtl="0" algn="l">
              <a:lnSpc>
                <a:spcPct val="100000"/>
              </a:lnSpc>
              <a:spcBef>
                <a:spcPts val="0"/>
              </a:spcBef>
              <a:spcAft>
                <a:spcPts val="0"/>
              </a:spcAft>
              <a:buNone/>
            </a:pPr>
            <a:r>
              <a:rPr b="0" i="0" lang="en-US" sz="2800" u="none" cap="none" strike="noStrike">
                <a:solidFill>
                  <a:schemeClr val="lt1"/>
                </a:solidFill>
                <a:latin typeface="Arial"/>
                <a:ea typeface="Arial"/>
                <a:cs typeface="Arial"/>
                <a:sym typeface="Arial"/>
              </a:rPr>
              <a:t>Group support -- endorse RCV</a:t>
            </a:r>
            <a:endParaRPr/>
          </a:p>
          <a:p>
            <a:pPr indent="0" lvl="0" marL="50800" marR="0" rtl="0" algn="l">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a:p>
            <a:pPr indent="-285750" lvl="1" marL="742950" marR="0" rtl="0" algn="l">
              <a:lnSpc>
                <a:spcPct val="100000"/>
              </a:lnSpc>
              <a:spcBef>
                <a:spcPts val="0"/>
              </a:spcBef>
              <a:spcAft>
                <a:spcPts val="0"/>
              </a:spcAft>
              <a:buClr>
                <a:schemeClr val="lt1"/>
              </a:buClr>
              <a:buSzPts val="2400"/>
              <a:buFont typeface="Arial"/>
              <a:buChar char="•"/>
            </a:pPr>
            <a:r>
              <a:rPr b="0" i="0" lang="en-US" sz="2400" u="none" cap="none" strike="noStrike">
                <a:solidFill>
                  <a:schemeClr val="lt1"/>
                </a:solidFill>
                <a:latin typeface="Arial"/>
                <a:ea typeface="Arial"/>
                <a:cs typeface="Arial"/>
                <a:sym typeface="Arial"/>
              </a:rPr>
              <a:t>Sign a statement of endorsement</a:t>
            </a:r>
            <a:endParaRPr/>
          </a:p>
          <a:p>
            <a:pPr indent="0" lvl="1" marL="457200" marR="0" rtl="0" algn="l">
              <a:lnSpc>
                <a:spcPct val="100000"/>
              </a:lnSpc>
              <a:spcBef>
                <a:spcPts val="0"/>
              </a:spcBef>
              <a:spcAft>
                <a:spcPts val="0"/>
              </a:spcAft>
              <a:buNone/>
            </a:pPr>
            <a:r>
              <a:t/>
            </a:r>
            <a:endParaRPr b="0" i="0" sz="1200" u="none" cap="none" strike="noStrike">
              <a:solidFill>
                <a:schemeClr val="lt1"/>
              </a:solidFill>
              <a:latin typeface="Arial"/>
              <a:ea typeface="Arial"/>
              <a:cs typeface="Arial"/>
              <a:sym typeface="Arial"/>
            </a:endParaRPr>
          </a:p>
          <a:p>
            <a:pPr indent="-285750" lvl="1" marL="742950" marR="0" rtl="0" algn="l">
              <a:lnSpc>
                <a:spcPct val="100000"/>
              </a:lnSpc>
              <a:spcBef>
                <a:spcPts val="0"/>
              </a:spcBef>
              <a:spcAft>
                <a:spcPts val="0"/>
              </a:spcAft>
              <a:buClr>
                <a:schemeClr val="lt1"/>
              </a:buClr>
              <a:buSzPts val="2400"/>
              <a:buFont typeface="Arial"/>
              <a:buChar char="•"/>
            </a:pPr>
            <a:r>
              <a:rPr b="0" i="0" lang="en-US" sz="2400" u="none" cap="none" strike="noStrike">
                <a:solidFill>
                  <a:schemeClr val="lt1"/>
                </a:solidFill>
                <a:latin typeface="Arial"/>
                <a:ea typeface="Arial"/>
                <a:cs typeface="Arial"/>
                <a:sym typeface="Arial"/>
              </a:rPr>
              <a:t>Post info about RCV on your website </a:t>
            </a:r>
            <a:br>
              <a:rPr b="0" i="0" lang="en-US" sz="2400" u="none" cap="none" strike="noStrike">
                <a:solidFill>
                  <a:schemeClr val="lt1"/>
                </a:solidFill>
                <a:latin typeface="Arial"/>
                <a:ea typeface="Arial"/>
                <a:cs typeface="Arial"/>
                <a:sym typeface="Arial"/>
              </a:rPr>
            </a:br>
            <a:r>
              <a:rPr b="0" i="0" lang="en-US" sz="2400" u="none" cap="none" strike="noStrike">
                <a:solidFill>
                  <a:schemeClr val="lt1"/>
                </a:solidFill>
                <a:latin typeface="Arial"/>
                <a:ea typeface="Arial"/>
                <a:cs typeface="Arial"/>
                <a:sym typeface="Arial"/>
              </a:rPr>
              <a:t>and in your materials</a:t>
            </a:r>
            <a:endParaRPr/>
          </a:p>
          <a:p>
            <a:pPr indent="0" lvl="1" marL="0" marR="0" rtl="0" algn="l">
              <a:lnSpc>
                <a:spcPct val="100000"/>
              </a:lnSpc>
              <a:spcBef>
                <a:spcPts val="0"/>
              </a:spcBef>
              <a:spcAft>
                <a:spcPts val="0"/>
              </a:spcAft>
              <a:buNone/>
            </a:pPr>
            <a:r>
              <a:t/>
            </a:r>
            <a:endParaRPr b="0" i="0" sz="2400" u="none" cap="none" strike="noStrike">
              <a:solidFill>
                <a:schemeClr val="lt1"/>
              </a:solidFill>
              <a:latin typeface="Arial"/>
              <a:ea typeface="Arial"/>
              <a:cs typeface="Arial"/>
              <a:sym typeface="Arial"/>
            </a:endParaRPr>
          </a:p>
          <a:p>
            <a:pPr indent="0" lvl="1" marL="0" marR="0" rtl="0" algn="l">
              <a:lnSpc>
                <a:spcPct val="100000"/>
              </a:lnSpc>
              <a:spcBef>
                <a:spcPts val="0"/>
              </a:spcBef>
              <a:spcAft>
                <a:spcPts val="0"/>
              </a:spcAft>
              <a:buNone/>
            </a:pPr>
            <a:r>
              <a:rPr b="0" i="1" lang="en-US" sz="2400" u="none" cap="none" strike="noStrike">
                <a:solidFill>
                  <a:schemeClr val="lt1"/>
                </a:solidFill>
                <a:latin typeface="Arial"/>
                <a:ea typeface="Arial"/>
                <a:cs typeface="Arial"/>
                <a:sym typeface="Arial"/>
              </a:rPr>
              <a:t>(We’ll be following up with you on this.)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37"/>
          <p:cNvSpPr txBox="1"/>
          <p:nvPr>
            <p:ph idx="12" type="sldNum"/>
          </p:nvPr>
        </p:nvSpPr>
        <p:spPr>
          <a:xfrm>
            <a:off x="160298" y="4767263"/>
            <a:ext cx="382200"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640" name="Google Shape;640;p37"/>
          <p:cNvSpPr txBox="1"/>
          <p:nvPr/>
        </p:nvSpPr>
        <p:spPr>
          <a:xfrm>
            <a:off x="1137010" y="1438119"/>
            <a:ext cx="5294659" cy="1588416"/>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2"/>
              </a:buClr>
              <a:buSzPts val="4400"/>
              <a:buFont typeface="Proxima Nova Semibold"/>
              <a:buNone/>
            </a:pPr>
            <a:r>
              <a:rPr b="1" i="0" lang="en-US" sz="4400" u="none" cap="none" strike="noStrike">
                <a:solidFill>
                  <a:schemeClr val="lt1"/>
                </a:solidFill>
                <a:latin typeface="Proxima Nova Semibold"/>
                <a:ea typeface="Proxima Nova Semibold"/>
                <a:cs typeface="Proxima Nova Semibold"/>
                <a:sym typeface="Proxima Nova Semibold"/>
              </a:rPr>
              <a:t>Thanks for having us today.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
          <p:cNvSpPr txBox="1"/>
          <p:nvPr>
            <p:ph idx="12" type="sldNum"/>
          </p:nvPr>
        </p:nvSpPr>
        <p:spPr>
          <a:xfrm>
            <a:off x="214086" y="4734989"/>
            <a:ext cx="517434" cy="273844"/>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SzPts val="900"/>
              <a:buNone/>
            </a:pPr>
            <a:fld id="{00000000-1234-1234-1234-123412341234}" type="slidenum">
              <a:rPr lang="en-US" sz="1100"/>
              <a:t>‹#›</a:t>
            </a:fld>
            <a:endParaRPr sz="1100"/>
          </a:p>
        </p:txBody>
      </p:sp>
      <p:sp>
        <p:nvSpPr>
          <p:cNvPr id="293" name="Google Shape;293;p2"/>
          <p:cNvSpPr txBox="1"/>
          <p:nvPr>
            <p:ph idx="4294967295" type="title"/>
          </p:nvPr>
        </p:nvSpPr>
        <p:spPr>
          <a:xfrm>
            <a:off x="406399" y="1347244"/>
            <a:ext cx="5211763" cy="1454603"/>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SzPts val="3300"/>
              <a:buNone/>
            </a:pPr>
            <a:r>
              <a:rPr lang="en-US" sz="3600">
                <a:solidFill>
                  <a:schemeClr val="dk1"/>
                </a:solidFill>
              </a:rPr>
              <a:t>Ranked Choice Voting:</a:t>
            </a:r>
            <a:br>
              <a:rPr lang="en-US" sz="3600">
                <a:solidFill>
                  <a:schemeClr val="dk1"/>
                </a:solidFill>
              </a:rPr>
            </a:br>
            <a:br>
              <a:rPr lang="en-US" sz="1000">
                <a:solidFill>
                  <a:schemeClr val="dk1"/>
                </a:solidFill>
              </a:rPr>
            </a:br>
            <a:r>
              <a:rPr lang="en-US" sz="3600">
                <a:solidFill>
                  <a:schemeClr val="dk1"/>
                </a:solidFill>
              </a:rPr>
              <a:t>A Better Way to Vote</a:t>
            </a:r>
            <a:endParaRPr sz="4000">
              <a:solidFill>
                <a:schemeClr val="dk1"/>
              </a:solidFill>
            </a:endParaRPr>
          </a:p>
          <a:p>
            <a:pPr indent="0" lvl="0" marL="0" rtl="0" algn="l">
              <a:lnSpc>
                <a:spcPct val="90000"/>
              </a:lnSpc>
              <a:spcBef>
                <a:spcPts val="0"/>
              </a:spcBef>
              <a:spcAft>
                <a:spcPts val="0"/>
              </a:spcAft>
              <a:buSzPts val="3300"/>
              <a:buNone/>
            </a:pPr>
            <a:r>
              <a:t/>
            </a:r>
            <a:endParaRPr sz="2000">
              <a:solidFill>
                <a:schemeClr val="dk1"/>
              </a:solidFill>
            </a:endParaRPr>
          </a:p>
        </p:txBody>
      </p:sp>
      <p:sp>
        <p:nvSpPr>
          <p:cNvPr id="294" name="Google Shape;294;p2"/>
          <p:cNvSpPr txBox="1"/>
          <p:nvPr>
            <p:ph idx="4294967295" type="body"/>
          </p:nvPr>
        </p:nvSpPr>
        <p:spPr>
          <a:xfrm>
            <a:off x="1322192" y="2801847"/>
            <a:ext cx="5704114" cy="1621518"/>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SzPts val="1800"/>
              <a:buNone/>
            </a:pPr>
            <a:r>
              <a:rPr b="1" lang="en-US" sz="2400">
                <a:solidFill>
                  <a:schemeClr val="dk1"/>
                </a:solidFill>
              </a:rPr>
              <a:t>Presenter: Vicki Ryder</a:t>
            </a:r>
            <a:endParaRPr/>
          </a:p>
          <a:p>
            <a:pPr indent="0" lvl="0" marL="0" rtl="0" algn="l">
              <a:lnSpc>
                <a:spcPct val="90000"/>
              </a:lnSpc>
              <a:spcBef>
                <a:spcPts val="0"/>
              </a:spcBef>
              <a:spcAft>
                <a:spcPts val="0"/>
              </a:spcAft>
              <a:buSzPts val="1800"/>
              <a:buNone/>
            </a:pPr>
            <a:r>
              <a:rPr b="1" lang="en-US" sz="2400"/>
              <a:t>Co-Lead, Outreach Team </a:t>
            </a:r>
            <a:endParaRPr b="1" sz="2400">
              <a:solidFill>
                <a:schemeClr val="dk1"/>
              </a:solidFill>
            </a:endParaRPr>
          </a:p>
          <a:p>
            <a:pPr indent="0" lvl="0" marL="0" rtl="0" algn="l">
              <a:lnSpc>
                <a:spcPct val="90000"/>
              </a:lnSpc>
              <a:spcBef>
                <a:spcPts val="0"/>
              </a:spcBef>
              <a:spcAft>
                <a:spcPts val="0"/>
              </a:spcAft>
              <a:buSzPts val="1800"/>
              <a:buNone/>
            </a:pPr>
            <a:r>
              <a:rPr b="1" lang="en-US" sz="2400">
                <a:solidFill>
                  <a:schemeClr val="dk1"/>
                </a:solidFill>
              </a:rPr>
              <a:t>Better Ballot NC</a:t>
            </a:r>
            <a:endParaRPr/>
          </a:p>
          <a:p>
            <a:pPr indent="0" lvl="0" marL="0" rtl="0" algn="l">
              <a:lnSpc>
                <a:spcPct val="90000"/>
              </a:lnSpc>
              <a:spcBef>
                <a:spcPts val="0"/>
              </a:spcBef>
              <a:spcAft>
                <a:spcPts val="0"/>
              </a:spcAft>
              <a:buSzPts val="1800"/>
              <a:buNone/>
            </a:pPr>
            <a:r>
              <a:rPr b="1" i="1" lang="en-US" sz="2400"/>
              <a:t>November 8, 2021</a:t>
            </a:r>
            <a:endParaRPr b="1" i="1" sz="2400"/>
          </a:p>
          <a:p>
            <a:pPr indent="0" lvl="0" marL="0" rtl="0" algn="l">
              <a:lnSpc>
                <a:spcPct val="90000"/>
              </a:lnSpc>
              <a:spcBef>
                <a:spcPts val="0"/>
              </a:spcBef>
              <a:spcAft>
                <a:spcPts val="0"/>
              </a:spcAft>
              <a:buSzPts val="1800"/>
              <a:buNone/>
            </a:pPr>
            <a:r>
              <a:t/>
            </a:r>
            <a:endParaRPr b="1" i="1" sz="2400"/>
          </a:p>
        </p:txBody>
      </p:sp>
      <p:sp>
        <p:nvSpPr>
          <p:cNvPr id="295" name="Google Shape;295;p2"/>
          <p:cNvSpPr/>
          <p:nvPr/>
        </p:nvSpPr>
        <p:spPr>
          <a:xfrm>
            <a:off x="6531429" y="0"/>
            <a:ext cx="2612571" cy="103623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96" name="Google Shape;296;p2"/>
          <p:cNvPicPr preferRelativeResize="0"/>
          <p:nvPr/>
        </p:nvPicPr>
        <p:blipFill rotWithShape="1">
          <a:blip r:embed="rId3">
            <a:alphaModFix/>
          </a:blip>
          <a:srcRect b="0" l="0" r="0" t="0"/>
          <a:stretch/>
        </p:blipFill>
        <p:spPr>
          <a:xfrm>
            <a:off x="5618162" y="213042"/>
            <a:ext cx="3224904" cy="1036231"/>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38"/>
          <p:cNvSpPr txBox="1"/>
          <p:nvPr>
            <p:ph idx="12" type="sldNum"/>
          </p:nvPr>
        </p:nvSpPr>
        <p:spPr>
          <a:xfrm>
            <a:off x="197000" y="4691959"/>
            <a:ext cx="2057400" cy="274637"/>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solidFill>
                <a:srgbClr val="543487"/>
              </a:solidFill>
            </a:endParaRPr>
          </a:p>
        </p:txBody>
      </p:sp>
      <p:sp>
        <p:nvSpPr>
          <p:cNvPr id="646" name="Google Shape;646;p38"/>
          <p:cNvSpPr txBox="1"/>
          <p:nvPr/>
        </p:nvSpPr>
        <p:spPr>
          <a:xfrm>
            <a:off x="551543" y="613712"/>
            <a:ext cx="8040914" cy="144655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4400" u="none" cap="none" strike="noStrike">
                <a:solidFill>
                  <a:srgbClr val="000000"/>
                </a:solidFill>
                <a:latin typeface="Arial"/>
                <a:ea typeface="Arial"/>
                <a:cs typeface="Arial"/>
                <a:sym typeface="Arial"/>
              </a:rPr>
              <a:t>Extra slides, </a:t>
            </a:r>
            <a:br>
              <a:rPr b="0" i="0" lang="en-US" sz="4400" u="none" cap="none" strike="noStrike">
                <a:solidFill>
                  <a:srgbClr val="000000"/>
                </a:solidFill>
                <a:latin typeface="Arial"/>
                <a:ea typeface="Arial"/>
                <a:cs typeface="Arial"/>
                <a:sym typeface="Arial"/>
              </a:rPr>
            </a:br>
            <a:r>
              <a:rPr b="0" i="0" lang="en-US" sz="4400" u="none" cap="none" strike="noStrike">
                <a:solidFill>
                  <a:srgbClr val="000000"/>
                </a:solidFill>
                <a:latin typeface="Arial"/>
                <a:ea typeface="Arial"/>
                <a:cs typeface="Arial"/>
                <a:sym typeface="Arial"/>
              </a:rPr>
              <a:t>only if time / if needed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39"/>
          <p:cNvSpPr txBox="1"/>
          <p:nvPr>
            <p:ph idx="12" type="sldNum"/>
          </p:nvPr>
        </p:nvSpPr>
        <p:spPr>
          <a:xfrm>
            <a:off x="160299" y="4767263"/>
            <a:ext cx="468352" cy="273844"/>
          </a:xfrm>
          <a:prstGeom prst="rect">
            <a:avLst/>
          </a:prstGeom>
          <a:noFill/>
          <a:ln>
            <a:noFill/>
          </a:ln>
        </p:spPr>
        <p:txBody>
          <a:bodyPr anchorCtr="0" anchor="ctr" bIns="34275" lIns="68550" spcFirstLastPara="1" rIns="68550" wrap="square" tIns="34275">
            <a:noAutofit/>
          </a:bodyPr>
          <a:lstStyle/>
          <a:p>
            <a:pPr indent="0" lvl="0" marL="0" rtl="0" algn="l">
              <a:lnSpc>
                <a:spcPct val="100000"/>
              </a:lnSpc>
              <a:spcBef>
                <a:spcPts val="0"/>
              </a:spcBef>
              <a:spcAft>
                <a:spcPts val="0"/>
              </a:spcAft>
              <a:buSzPts val="1200"/>
              <a:buNone/>
            </a:pPr>
            <a:fld id="{00000000-1234-1234-1234-123412341234}" type="slidenum">
              <a:rPr lang="en-US"/>
              <a:t>‹#›</a:t>
            </a:fld>
            <a:endParaRPr/>
          </a:p>
        </p:txBody>
      </p:sp>
      <p:sp>
        <p:nvSpPr>
          <p:cNvPr id="652" name="Google Shape;652;p39"/>
          <p:cNvSpPr txBox="1"/>
          <p:nvPr>
            <p:ph idx="4294967295" type="ctrTitle"/>
          </p:nvPr>
        </p:nvSpPr>
        <p:spPr>
          <a:xfrm>
            <a:off x="516605" y="165100"/>
            <a:ext cx="4029075" cy="1419225"/>
          </a:xfrm>
          <a:prstGeom prst="rect">
            <a:avLst/>
          </a:prstGeom>
          <a:noFill/>
          <a:ln>
            <a:noFill/>
          </a:ln>
        </p:spPr>
        <p:txBody>
          <a:bodyPr anchorCtr="0" anchor="t" bIns="34275" lIns="68550" spcFirstLastPara="1" rIns="68550" wrap="square" tIns="34275">
            <a:noAutofit/>
          </a:bodyPr>
          <a:lstStyle/>
          <a:p>
            <a:pPr indent="0" lvl="0" marL="0" marR="0" rtl="0" algn="l">
              <a:lnSpc>
                <a:spcPct val="90000"/>
              </a:lnSpc>
              <a:spcBef>
                <a:spcPts val="0"/>
              </a:spcBef>
              <a:spcAft>
                <a:spcPts val="0"/>
              </a:spcAft>
              <a:buClr>
                <a:schemeClr val="lt1"/>
              </a:buClr>
              <a:buSzPts val="4400"/>
              <a:buFont typeface="Proxima Nova Semibold"/>
              <a:buNone/>
            </a:pPr>
            <a:r>
              <a:rPr b="1" i="0" lang="en-US" sz="3200" u="none" cap="none" strike="noStrike">
                <a:solidFill>
                  <a:schemeClr val="lt1"/>
                </a:solidFill>
                <a:latin typeface="Proxima Nova Semibold"/>
                <a:ea typeface="Proxima Nova Semibold"/>
                <a:cs typeface="Proxima Nova Semibold"/>
                <a:sym typeface="Proxima Nova Semibold"/>
              </a:rPr>
              <a:t>Where, and How is ranked choice voting used?</a:t>
            </a:r>
            <a:endParaRPr b="1" i="0" sz="3200" u="none" cap="none" strike="noStrike">
              <a:solidFill>
                <a:schemeClr val="lt1"/>
              </a:solidFill>
              <a:latin typeface="Proxima Nova Semibold"/>
              <a:ea typeface="Proxima Nova Semibold"/>
              <a:cs typeface="Proxima Nova Semibold"/>
              <a:sym typeface="Proxima Nova Semibold"/>
            </a:endParaRPr>
          </a:p>
        </p:txBody>
      </p:sp>
      <p:sp>
        <p:nvSpPr>
          <p:cNvPr id="653" name="Google Shape;653;p39"/>
          <p:cNvSpPr txBox="1"/>
          <p:nvPr>
            <p:ph idx="4294967295" type="subTitle"/>
          </p:nvPr>
        </p:nvSpPr>
        <p:spPr>
          <a:xfrm>
            <a:off x="394475" y="1757165"/>
            <a:ext cx="5729287" cy="2870426"/>
          </a:xfrm>
          <a:prstGeom prst="rect">
            <a:avLst/>
          </a:prstGeom>
          <a:noFill/>
          <a:ln>
            <a:noFill/>
          </a:ln>
        </p:spPr>
        <p:txBody>
          <a:bodyPr anchorCtr="0" anchor="t" bIns="34275" lIns="68550" spcFirstLastPara="1" rIns="68550" wrap="square" tIns="34275">
            <a:noAutofit/>
          </a:bodyPr>
          <a:lstStyle/>
          <a:p>
            <a:pPr indent="0" lvl="0" marL="0" marR="0" rtl="0" algn="l">
              <a:lnSpc>
                <a:spcPct val="90000"/>
              </a:lnSpc>
              <a:spcBef>
                <a:spcPts val="0"/>
              </a:spcBef>
              <a:spcAft>
                <a:spcPts val="0"/>
              </a:spcAft>
              <a:buClr>
                <a:schemeClr val="dk2"/>
              </a:buClr>
              <a:buSzPts val="2400"/>
              <a:buFont typeface="Arial"/>
              <a:buNone/>
            </a:pPr>
            <a:r>
              <a:rPr b="0" i="0" lang="en-US" sz="2400" u="none" cap="none" strike="noStrike">
                <a:solidFill>
                  <a:schemeClr val="lt1"/>
                </a:solidFill>
                <a:latin typeface="Proxima Nova"/>
                <a:ea typeface="Proxima Nova"/>
                <a:cs typeface="Proxima Nova"/>
                <a:sym typeface="Proxima Nova"/>
              </a:rPr>
              <a:t>Currently used to elect</a:t>
            </a:r>
            <a:endParaRPr b="0" i="0" sz="2400" u="none" cap="none" strike="noStrike">
              <a:solidFill>
                <a:schemeClr val="lt1"/>
              </a:solidFill>
              <a:latin typeface="Proxima Nova"/>
              <a:ea typeface="Proxima Nova"/>
              <a:cs typeface="Proxima Nova"/>
              <a:sym typeface="Proxima Nova"/>
            </a:endParaRPr>
          </a:p>
          <a:p>
            <a:pPr indent="-342900" lvl="0" marL="400050" marR="0" rtl="0" algn="l">
              <a:lnSpc>
                <a:spcPct val="90000"/>
              </a:lnSpc>
              <a:spcBef>
                <a:spcPts val="0"/>
              </a:spcBef>
              <a:spcAft>
                <a:spcPts val="0"/>
              </a:spcAft>
              <a:buClr>
                <a:schemeClr val="lt1"/>
              </a:buClr>
              <a:buSzPts val="2400"/>
              <a:buFont typeface="Arial"/>
              <a:buChar char="•"/>
            </a:pPr>
            <a:r>
              <a:rPr b="0" i="0" lang="en-US" sz="2400" u="none" cap="none" strike="noStrike">
                <a:solidFill>
                  <a:schemeClr val="lt1"/>
                </a:solidFill>
                <a:latin typeface="Proxima Nova"/>
                <a:ea typeface="Proxima Nova"/>
                <a:cs typeface="Proxima Nova"/>
                <a:sym typeface="Proxima Nova"/>
              </a:rPr>
              <a:t>Mayors</a:t>
            </a:r>
            <a:endParaRPr b="0" i="0" sz="2400" u="none" cap="none" strike="noStrike">
              <a:solidFill>
                <a:schemeClr val="lt1"/>
              </a:solidFill>
              <a:latin typeface="Proxima Nova"/>
              <a:ea typeface="Proxima Nova"/>
              <a:cs typeface="Proxima Nova"/>
              <a:sym typeface="Proxima Nova"/>
            </a:endParaRPr>
          </a:p>
          <a:p>
            <a:pPr indent="-342900" lvl="0" marL="400050" marR="0" rtl="0" algn="l">
              <a:lnSpc>
                <a:spcPct val="90000"/>
              </a:lnSpc>
              <a:spcBef>
                <a:spcPts val="0"/>
              </a:spcBef>
              <a:spcAft>
                <a:spcPts val="0"/>
              </a:spcAft>
              <a:buClr>
                <a:schemeClr val="lt1"/>
              </a:buClr>
              <a:buSzPts val="2400"/>
              <a:buFont typeface="Arial"/>
              <a:buChar char="•"/>
            </a:pPr>
            <a:r>
              <a:rPr b="0" i="0" lang="en-US" sz="2400" u="none" cap="none" strike="noStrike">
                <a:solidFill>
                  <a:schemeClr val="lt1"/>
                </a:solidFill>
                <a:latin typeface="Proxima Nova"/>
                <a:ea typeface="Proxima Nova"/>
                <a:cs typeface="Proxima Nova"/>
                <a:sym typeface="Proxima Nova"/>
              </a:rPr>
              <a:t>City Councils</a:t>
            </a:r>
            <a:endParaRPr b="0" i="0" sz="2400" u="none" cap="none" strike="noStrike">
              <a:solidFill>
                <a:schemeClr val="lt1"/>
              </a:solidFill>
              <a:latin typeface="Proxima Nova"/>
              <a:ea typeface="Proxima Nova"/>
              <a:cs typeface="Proxima Nova"/>
              <a:sym typeface="Proxima Nova"/>
            </a:endParaRPr>
          </a:p>
          <a:p>
            <a:pPr indent="-342900" lvl="0" marL="400050" marR="0" rtl="0" algn="l">
              <a:lnSpc>
                <a:spcPct val="90000"/>
              </a:lnSpc>
              <a:spcBef>
                <a:spcPts val="0"/>
              </a:spcBef>
              <a:spcAft>
                <a:spcPts val="0"/>
              </a:spcAft>
              <a:buClr>
                <a:schemeClr val="lt1"/>
              </a:buClr>
              <a:buSzPts val="2400"/>
              <a:buFont typeface="Arial"/>
              <a:buChar char="•"/>
            </a:pPr>
            <a:r>
              <a:rPr b="0" i="0" lang="en-US" sz="2400" u="none" cap="none" strike="noStrike">
                <a:solidFill>
                  <a:schemeClr val="lt1"/>
                </a:solidFill>
                <a:latin typeface="Proxima Nova"/>
                <a:ea typeface="Proxima Nova"/>
                <a:cs typeface="Proxima Nova"/>
                <a:sym typeface="Proxima Nova"/>
              </a:rPr>
              <a:t>Members of Congress &amp; President! (Maine)</a:t>
            </a:r>
            <a:endParaRPr b="0" i="0" sz="2400" u="none" cap="none" strike="noStrike">
              <a:solidFill>
                <a:schemeClr val="lt1"/>
              </a:solidFill>
              <a:latin typeface="Proxima Nova"/>
              <a:ea typeface="Proxima Nova"/>
              <a:cs typeface="Proxima Nova"/>
              <a:sym typeface="Proxima Nova"/>
            </a:endParaRPr>
          </a:p>
          <a:p>
            <a:pPr indent="-342900" lvl="0" marL="457200" marR="0" rtl="0" algn="l">
              <a:lnSpc>
                <a:spcPct val="90000"/>
              </a:lnSpc>
              <a:spcBef>
                <a:spcPts val="0"/>
              </a:spcBef>
              <a:spcAft>
                <a:spcPts val="0"/>
              </a:spcAft>
              <a:buClr>
                <a:schemeClr val="lt1"/>
              </a:buClr>
              <a:buSzPts val="2400"/>
              <a:buFont typeface="Arial"/>
              <a:buChar char="•"/>
            </a:pPr>
            <a:r>
              <a:rPr b="0" i="0" lang="en-US" sz="2400" u="none" cap="none" strike="noStrike">
                <a:solidFill>
                  <a:schemeClr val="lt1"/>
                </a:solidFill>
                <a:latin typeface="Proxima Nova"/>
                <a:ea typeface="Proxima Nova"/>
                <a:cs typeface="Proxima Nova"/>
                <a:sym typeface="Proxima Nova"/>
              </a:rPr>
              <a:t>Presidential Primaries </a:t>
            </a:r>
            <a:endParaRPr/>
          </a:p>
          <a:p>
            <a:pPr indent="-342900" lvl="0" marL="800100" marR="0" rtl="0" algn="l">
              <a:lnSpc>
                <a:spcPct val="90000"/>
              </a:lnSpc>
              <a:spcBef>
                <a:spcPts val="0"/>
              </a:spcBef>
              <a:spcAft>
                <a:spcPts val="0"/>
              </a:spcAft>
              <a:buClr>
                <a:schemeClr val="lt1"/>
              </a:buClr>
              <a:buSzPts val="2400"/>
              <a:buFont typeface="Arial"/>
              <a:buChar char="•"/>
            </a:pPr>
            <a:r>
              <a:rPr b="0" i="0" lang="en-US" sz="2400" u="none" cap="none" strike="noStrike">
                <a:solidFill>
                  <a:schemeClr val="lt1"/>
                </a:solidFill>
                <a:latin typeface="Proxima Nova"/>
                <a:ea typeface="Proxima Nova"/>
                <a:cs typeface="Proxima Nova"/>
                <a:sym typeface="Proxima Nova"/>
              </a:rPr>
              <a:t>(5 states in Dem primary in 2020)</a:t>
            </a:r>
            <a:endParaRPr b="0" i="0" sz="2400" u="none" cap="none" strike="noStrike">
              <a:solidFill>
                <a:schemeClr val="lt1"/>
              </a:solidFill>
              <a:latin typeface="Proxima Nova"/>
              <a:ea typeface="Proxima Nova"/>
              <a:cs typeface="Proxima Nova"/>
              <a:sym typeface="Proxima Nova"/>
            </a:endParaRPr>
          </a:p>
        </p:txBody>
      </p:sp>
      <p:pic>
        <p:nvPicPr>
          <p:cNvPr descr="A close up of a card&#10;&#10;Description automatically generated" id="654" name="Google Shape;654;p39"/>
          <p:cNvPicPr preferRelativeResize="0"/>
          <p:nvPr/>
        </p:nvPicPr>
        <p:blipFill rotWithShape="1">
          <a:blip r:embed="rId3">
            <a:alphaModFix/>
          </a:blip>
          <a:srcRect b="0" l="0" r="0" t="0"/>
          <a:stretch/>
        </p:blipFill>
        <p:spPr>
          <a:xfrm>
            <a:off x="6357938" y="922921"/>
            <a:ext cx="2269457" cy="2269457"/>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40"/>
          <p:cNvSpPr/>
          <p:nvPr/>
        </p:nvSpPr>
        <p:spPr>
          <a:xfrm>
            <a:off x="2844801" y="0"/>
            <a:ext cx="6299200" cy="5143500"/>
          </a:xfrm>
          <a:prstGeom prst="rect">
            <a:avLst/>
          </a:prstGeom>
          <a:solidFill>
            <a:schemeClr val="dk1"/>
          </a:solidFill>
          <a:ln cap="flat" cmpd="sng" w="25400">
            <a:solidFill>
              <a:srgbClr val="AF411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661" name="Google Shape;661;p40"/>
          <p:cNvSpPr txBox="1"/>
          <p:nvPr>
            <p:ph idx="12" type="sldNum"/>
          </p:nvPr>
        </p:nvSpPr>
        <p:spPr>
          <a:xfrm>
            <a:off x="214086" y="4734989"/>
            <a:ext cx="517434" cy="273844"/>
          </a:xfrm>
          <a:prstGeom prst="rect">
            <a:avLst/>
          </a:prstGeom>
          <a:noFill/>
          <a:ln>
            <a:noFill/>
          </a:ln>
        </p:spPr>
        <p:txBody>
          <a:bodyPr anchorCtr="0" anchor="ctr" bIns="34275" lIns="68550" spcFirstLastPara="1" rIns="68550" wrap="square" tIns="34275">
            <a:noAutofit/>
          </a:bodyPr>
          <a:lstStyle/>
          <a:p>
            <a:pPr indent="0" lvl="0" marL="0" rtl="0" algn="l">
              <a:lnSpc>
                <a:spcPct val="100000"/>
              </a:lnSpc>
              <a:spcBef>
                <a:spcPts val="0"/>
              </a:spcBef>
              <a:spcAft>
                <a:spcPts val="0"/>
              </a:spcAft>
              <a:buSzPts val="1200"/>
              <a:buNone/>
            </a:pPr>
            <a:fld id="{00000000-1234-1234-1234-123412341234}" type="slidenum">
              <a:rPr lang="en-US"/>
              <a:t>‹#›</a:t>
            </a:fld>
            <a:endParaRPr/>
          </a:p>
        </p:txBody>
      </p:sp>
      <p:sp>
        <p:nvSpPr>
          <p:cNvPr id="662" name="Google Shape;662;p40"/>
          <p:cNvSpPr txBox="1"/>
          <p:nvPr>
            <p:ph idx="4294967295" type="title"/>
          </p:nvPr>
        </p:nvSpPr>
        <p:spPr>
          <a:xfrm>
            <a:off x="184861" y="111612"/>
            <a:ext cx="1909763" cy="1171575"/>
          </a:xfrm>
          <a:prstGeom prst="rect">
            <a:avLst/>
          </a:prstGeom>
          <a:noFill/>
          <a:ln>
            <a:noFill/>
          </a:ln>
        </p:spPr>
        <p:txBody>
          <a:bodyPr anchorCtr="0" anchor="t" bIns="34275" lIns="68550" spcFirstLastPara="1" rIns="68550" wrap="square" tIns="34275">
            <a:noAutofit/>
          </a:bodyPr>
          <a:lstStyle/>
          <a:p>
            <a:pPr indent="0" lvl="0" marL="0" rtl="0" algn="l">
              <a:lnSpc>
                <a:spcPct val="90000"/>
              </a:lnSpc>
              <a:spcBef>
                <a:spcPts val="0"/>
              </a:spcBef>
              <a:spcAft>
                <a:spcPts val="0"/>
              </a:spcAft>
              <a:buSzPts val="3600"/>
              <a:buNone/>
            </a:pPr>
            <a:r>
              <a:rPr lang="en-US" sz="2700"/>
              <a:t>Where is RCV used</a:t>
            </a:r>
            <a:endParaRPr sz="2700"/>
          </a:p>
          <a:p>
            <a:pPr indent="0" lvl="0" marL="0" rtl="0" algn="l">
              <a:lnSpc>
                <a:spcPct val="90000"/>
              </a:lnSpc>
              <a:spcBef>
                <a:spcPts val="0"/>
              </a:spcBef>
              <a:spcAft>
                <a:spcPts val="0"/>
              </a:spcAft>
              <a:buSzPts val="3600"/>
              <a:buNone/>
            </a:pPr>
            <a:r>
              <a:t/>
            </a:r>
            <a:endParaRPr sz="2700"/>
          </a:p>
        </p:txBody>
      </p:sp>
      <p:sp>
        <p:nvSpPr>
          <p:cNvPr id="663" name="Google Shape;663;p40"/>
          <p:cNvSpPr txBox="1"/>
          <p:nvPr/>
        </p:nvSpPr>
        <p:spPr>
          <a:xfrm>
            <a:off x="446475" y="1002844"/>
            <a:ext cx="1760625" cy="3866813"/>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rPr b="0" i="0" lang="en-US" sz="1350" u="none" cap="none" strike="noStrike">
                <a:solidFill>
                  <a:schemeClr val="dk1"/>
                </a:solidFill>
                <a:latin typeface="Proxima Nova"/>
                <a:ea typeface="Proxima Nova"/>
                <a:cs typeface="Proxima Nova"/>
                <a:sym typeface="Proxima Nova"/>
              </a:rPr>
              <a:t>Cities in:</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California</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Massachusetts</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Colorado</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Minnesota</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Maine</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New Mexico</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Maryland</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Virginia</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Michigan</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Utah</a:t>
            </a:r>
            <a:endParaRPr b="0" i="0" sz="1350" u="none" cap="none" strike="noStrike">
              <a:solidFill>
                <a:schemeClr val="dk1"/>
              </a:solidFill>
              <a:latin typeface="Proxima Nova"/>
              <a:ea typeface="Proxima Nova"/>
              <a:cs typeface="Proxima Nova"/>
              <a:sym typeface="Proxima Nova"/>
            </a:endParaRPr>
          </a:p>
          <a:p>
            <a:pPr indent="0" lvl="0" marL="0" marR="0" rtl="0" algn="l">
              <a:lnSpc>
                <a:spcPct val="100000"/>
              </a:lnSpc>
              <a:spcBef>
                <a:spcPts val="0"/>
              </a:spcBef>
              <a:spcAft>
                <a:spcPts val="0"/>
              </a:spcAft>
              <a:buNone/>
            </a:pPr>
            <a:r>
              <a:rPr b="0" i="0" lang="en-US" sz="1350" u="none" cap="none" strike="noStrike">
                <a:solidFill>
                  <a:schemeClr val="dk1"/>
                </a:solidFill>
                <a:latin typeface="Proxima Nova"/>
                <a:ea typeface="Proxima Nova"/>
                <a:cs typeface="Proxima Nova"/>
                <a:sym typeface="Proxima Nova"/>
              </a:rPr>
              <a:t>Presidential primary use in 2020:</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Nevada</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Alaska</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Wyoming</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Kansas</a:t>
            </a:r>
            <a:endParaRPr b="0" i="0" sz="1350" u="none" cap="none" strike="noStrike">
              <a:solidFill>
                <a:schemeClr val="dk1"/>
              </a:solidFill>
              <a:latin typeface="Proxima Nova"/>
              <a:ea typeface="Proxima Nova"/>
              <a:cs typeface="Proxima Nova"/>
              <a:sym typeface="Proxima Nova"/>
            </a:endParaRPr>
          </a:p>
          <a:p>
            <a:pPr indent="-257175" lvl="0" marL="342900" marR="0" rtl="0" algn="l">
              <a:lnSpc>
                <a:spcPct val="100000"/>
              </a:lnSpc>
              <a:spcBef>
                <a:spcPts val="0"/>
              </a:spcBef>
              <a:spcAft>
                <a:spcPts val="0"/>
              </a:spcAft>
              <a:buClr>
                <a:schemeClr val="dk1"/>
              </a:buClr>
              <a:buSzPts val="1800"/>
              <a:buFont typeface="Proxima Nova"/>
              <a:buChar char="●"/>
            </a:pPr>
            <a:r>
              <a:rPr b="0" i="0" lang="en-US" sz="1350" u="none" cap="none" strike="noStrike">
                <a:solidFill>
                  <a:schemeClr val="dk1"/>
                </a:solidFill>
                <a:latin typeface="Proxima Nova"/>
                <a:ea typeface="Proxima Nova"/>
                <a:cs typeface="Proxima Nova"/>
                <a:sym typeface="Proxima Nova"/>
              </a:rPr>
              <a:t>Hawaii</a:t>
            </a:r>
            <a:endParaRPr b="0" i="0" sz="1350" u="none" cap="none" strike="noStrike">
              <a:solidFill>
                <a:schemeClr val="dk1"/>
              </a:solidFill>
              <a:latin typeface="Proxima Nova"/>
              <a:ea typeface="Proxima Nova"/>
              <a:cs typeface="Proxima Nova"/>
              <a:sym typeface="Proxima Nova"/>
            </a:endParaRPr>
          </a:p>
        </p:txBody>
      </p:sp>
      <p:grpSp>
        <p:nvGrpSpPr>
          <p:cNvPr id="664" name="Google Shape;664;p40"/>
          <p:cNvGrpSpPr/>
          <p:nvPr/>
        </p:nvGrpSpPr>
        <p:grpSpPr>
          <a:xfrm>
            <a:off x="3959635" y="904406"/>
            <a:ext cx="4790810" cy="2945775"/>
            <a:chOff x="238" y="-1"/>
            <a:chExt cx="5274" cy="3243"/>
          </a:xfrm>
        </p:grpSpPr>
        <p:sp>
          <p:nvSpPr>
            <p:cNvPr id="665" name="Google Shape;665;p40"/>
            <p:cNvSpPr/>
            <p:nvPr/>
          </p:nvSpPr>
          <p:spPr>
            <a:xfrm>
              <a:off x="3858" y="2486"/>
              <a:ext cx="917" cy="709"/>
            </a:xfrm>
            <a:custGeom>
              <a:rect b="b" l="l" r="r" t="t"/>
              <a:pathLst>
                <a:path extrusionOk="0" h="974" w="1260">
                  <a:moveTo>
                    <a:pt x="1248" y="837"/>
                  </a:moveTo>
                  <a:cubicBezTo>
                    <a:pt x="1245" y="851"/>
                    <a:pt x="1244" y="874"/>
                    <a:pt x="1248" y="880"/>
                  </a:cubicBezTo>
                  <a:cubicBezTo>
                    <a:pt x="1251" y="886"/>
                    <a:pt x="1253" y="914"/>
                    <a:pt x="1250" y="921"/>
                  </a:cubicBezTo>
                  <a:cubicBezTo>
                    <a:pt x="1246" y="928"/>
                    <a:pt x="1221" y="974"/>
                    <a:pt x="1218" y="972"/>
                  </a:cubicBezTo>
                  <a:cubicBezTo>
                    <a:pt x="1214" y="970"/>
                    <a:pt x="1234" y="931"/>
                    <a:pt x="1232" y="928"/>
                  </a:cubicBezTo>
                  <a:cubicBezTo>
                    <a:pt x="1230" y="926"/>
                    <a:pt x="1225" y="920"/>
                    <a:pt x="1221" y="920"/>
                  </a:cubicBezTo>
                  <a:cubicBezTo>
                    <a:pt x="1217" y="920"/>
                    <a:pt x="1210" y="929"/>
                    <a:pt x="1202" y="933"/>
                  </a:cubicBezTo>
                  <a:cubicBezTo>
                    <a:pt x="1193" y="937"/>
                    <a:pt x="1175" y="942"/>
                    <a:pt x="1156" y="949"/>
                  </a:cubicBezTo>
                  <a:cubicBezTo>
                    <a:pt x="1138" y="956"/>
                    <a:pt x="1124" y="956"/>
                    <a:pt x="1121" y="946"/>
                  </a:cubicBezTo>
                  <a:cubicBezTo>
                    <a:pt x="1118" y="935"/>
                    <a:pt x="1106" y="926"/>
                    <a:pt x="1115" y="926"/>
                  </a:cubicBezTo>
                  <a:cubicBezTo>
                    <a:pt x="1124" y="925"/>
                    <a:pt x="1142" y="934"/>
                    <a:pt x="1145" y="931"/>
                  </a:cubicBezTo>
                  <a:cubicBezTo>
                    <a:pt x="1148" y="928"/>
                    <a:pt x="1150" y="918"/>
                    <a:pt x="1148" y="918"/>
                  </a:cubicBezTo>
                  <a:cubicBezTo>
                    <a:pt x="1145" y="917"/>
                    <a:pt x="1121" y="918"/>
                    <a:pt x="1116" y="910"/>
                  </a:cubicBezTo>
                  <a:cubicBezTo>
                    <a:pt x="1110" y="901"/>
                    <a:pt x="1084" y="845"/>
                    <a:pt x="1071" y="842"/>
                  </a:cubicBezTo>
                  <a:cubicBezTo>
                    <a:pt x="1058" y="840"/>
                    <a:pt x="1027" y="836"/>
                    <a:pt x="1016" y="833"/>
                  </a:cubicBezTo>
                  <a:cubicBezTo>
                    <a:pt x="1006" y="830"/>
                    <a:pt x="991" y="800"/>
                    <a:pt x="987" y="783"/>
                  </a:cubicBezTo>
                  <a:cubicBezTo>
                    <a:pt x="983" y="766"/>
                    <a:pt x="978" y="754"/>
                    <a:pt x="968" y="748"/>
                  </a:cubicBezTo>
                  <a:cubicBezTo>
                    <a:pt x="959" y="742"/>
                    <a:pt x="952" y="739"/>
                    <a:pt x="946" y="734"/>
                  </a:cubicBezTo>
                  <a:cubicBezTo>
                    <a:pt x="940" y="730"/>
                    <a:pt x="940" y="698"/>
                    <a:pt x="934" y="684"/>
                  </a:cubicBezTo>
                  <a:cubicBezTo>
                    <a:pt x="929" y="670"/>
                    <a:pt x="922" y="668"/>
                    <a:pt x="918" y="668"/>
                  </a:cubicBezTo>
                  <a:cubicBezTo>
                    <a:pt x="913" y="668"/>
                    <a:pt x="906" y="675"/>
                    <a:pt x="913" y="680"/>
                  </a:cubicBezTo>
                  <a:cubicBezTo>
                    <a:pt x="920" y="684"/>
                    <a:pt x="929" y="693"/>
                    <a:pt x="920" y="694"/>
                  </a:cubicBezTo>
                  <a:cubicBezTo>
                    <a:pt x="910" y="694"/>
                    <a:pt x="894" y="703"/>
                    <a:pt x="883" y="683"/>
                  </a:cubicBezTo>
                  <a:cubicBezTo>
                    <a:pt x="872" y="663"/>
                    <a:pt x="853" y="616"/>
                    <a:pt x="842" y="606"/>
                  </a:cubicBezTo>
                  <a:cubicBezTo>
                    <a:pt x="832" y="596"/>
                    <a:pt x="816" y="596"/>
                    <a:pt x="816" y="588"/>
                  </a:cubicBezTo>
                  <a:cubicBezTo>
                    <a:pt x="816" y="580"/>
                    <a:pt x="826" y="581"/>
                    <a:pt x="833" y="571"/>
                  </a:cubicBezTo>
                  <a:cubicBezTo>
                    <a:pt x="840" y="561"/>
                    <a:pt x="856" y="544"/>
                    <a:pt x="856" y="533"/>
                  </a:cubicBezTo>
                  <a:cubicBezTo>
                    <a:pt x="856" y="522"/>
                    <a:pt x="836" y="513"/>
                    <a:pt x="830" y="510"/>
                  </a:cubicBezTo>
                  <a:cubicBezTo>
                    <a:pt x="824" y="506"/>
                    <a:pt x="814" y="499"/>
                    <a:pt x="814" y="508"/>
                  </a:cubicBezTo>
                  <a:cubicBezTo>
                    <a:pt x="814" y="516"/>
                    <a:pt x="811" y="518"/>
                    <a:pt x="820" y="522"/>
                  </a:cubicBezTo>
                  <a:cubicBezTo>
                    <a:pt x="830" y="525"/>
                    <a:pt x="829" y="538"/>
                    <a:pt x="824" y="541"/>
                  </a:cubicBezTo>
                  <a:cubicBezTo>
                    <a:pt x="820" y="544"/>
                    <a:pt x="801" y="564"/>
                    <a:pt x="795" y="546"/>
                  </a:cubicBezTo>
                  <a:cubicBezTo>
                    <a:pt x="789" y="529"/>
                    <a:pt x="782" y="497"/>
                    <a:pt x="786" y="472"/>
                  </a:cubicBezTo>
                  <a:cubicBezTo>
                    <a:pt x="790" y="448"/>
                    <a:pt x="797" y="405"/>
                    <a:pt x="791" y="373"/>
                  </a:cubicBezTo>
                  <a:cubicBezTo>
                    <a:pt x="785" y="341"/>
                    <a:pt x="777" y="342"/>
                    <a:pt x="767" y="326"/>
                  </a:cubicBezTo>
                  <a:cubicBezTo>
                    <a:pt x="757" y="309"/>
                    <a:pt x="752" y="305"/>
                    <a:pt x="740" y="305"/>
                  </a:cubicBezTo>
                  <a:cubicBezTo>
                    <a:pt x="728" y="305"/>
                    <a:pt x="680" y="278"/>
                    <a:pt x="666" y="256"/>
                  </a:cubicBezTo>
                  <a:cubicBezTo>
                    <a:pt x="652" y="233"/>
                    <a:pt x="616" y="205"/>
                    <a:pt x="600" y="192"/>
                  </a:cubicBezTo>
                  <a:cubicBezTo>
                    <a:pt x="584" y="178"/>
                    <a:pt x="558" y="170"/>
                    <a:pt x="543" y="172"/>
                  </a:cubicBezTo>
                  <a:cubicBezTo>
                    <a:pt x="528" y="174"/>
                    <a:pt x="513" y="186"/>
                    <a:pt x="512" y="196"/>
                  </a:cubicBezTo>
                  <a:cubicBezTo>
                    <a:pt x="510" y="207"/>
                    <a:pt x="506" y="215"/>
                    <a:pt x="496" y="215"/>
                  </a:cubicBezTo>
                  <a:cubicBezTo>
                    <a:pt x="487" y="215"/>
                    <a:pt x="468" y="233"/>
                    <a:pt x="459" y="237"/>
                  </a:cubicBezTo>
                  <a:cubicBezTo>
                    <a:pt x="450" y="241"/>
                    <a:pt x="431" y="247"/>
                    <a:pt x="411" y="252"/>
                  </a:cubicBezTo>
                  <a:cubicBezTo>
                    <a:pt x="391" y="256"/>
                    <a:pt x="366" y="270"/>
                    <a:pt x="363" y="264"/>
                  </a:cubicBezTo>
                  <a:cubicBezTo>
                    <a:pt x="360" y="257"/>
                    <a:pt x="365" y="258"/>
                    <a:pt x="366" y="252"/>
                  </a:cubicBezTo>
                  <a:cubicBezTo>
                    <a:pt x="368" y="247"/>
                    <a:pt x="366" y="236"/>
                    <a:pt x="360" y="230"/>
                  </a:cubicBezTo>
                  <a:cubicBezTo>
                    <a:pt x="353" y="225"/>
                    <a:pt x="317" y="212"/>
                    <a:pt x="312" y="206"/>
                  </a:cubicBezTo>
                  <a:cubicBezTo>
                    <a:pt x="306" y="200"/>
                    <a:pt x="306" y="179"/>
                    <a:pt x="303" y="176"/>
                  </a:cubicBezTo>
                  <a:cubicBezTo>
                    <a:pt x="300" y="174"/>
                    <a:pt x="287" y="170"/>
                    <a:pt x="287" y="175"/>
                  </a:cubicBezTo>
                  <a:cubicBezTo>
                    <a:pt x="287" y="180"/>
                    <a:pt x="294" y="198"/>
                    <a:pt x="290" y="194"/>
                  </a:cubicBezTo>
                  <a:cubicBezTo>
                    <a:pt x="286" y="191"/>
                    <a:pt x="279" y="188"/>
                    <a:pt x="258" y="179"/>
                  </a:cubicBezTo>
                  <a:cubicBezTo>
                    <a:pt x="236" y="170"/>
                    <a:pt x="220" y="167"/>
                    <a:pt x="204" y="167"/>
                  </a:cubicBezTo>
                  <a:cubicBezTo>
                    <a:pt x="189" y="167"/>
                    <a:pt x="184" y="163"/>
                    <a:pt x="192" y="158"/>
                  </a:cubicBezTo>
                  <a:cubicBezTo>
                    <a:pt x="200" y="152"/>
                    <a:pt x="184" y="140"/>
                    <a:pt x="177" y="146"/>
                  </a:cubicBezTo>
                  <a:cubicBezTo>
                    <a:pt x="170" y="152"/>
                    <a:pt x="176" y="162"/>
                    <a:pt x="164" y="162"/>
                  </a:cubicBezTo>
                  <a:cubicBezTo>
                    <a:pt x="153" y="162"/>
                    <a:pt x="129" y="174"/>
                    <a:pt x="112" y="178"/>
                  </a:cubicBezTo>
                  <a:cubicBezTo>
                    <a:pt x="96" y="183"/>
                    <a:pt x="83" y="184"/>
                    <a:pt x="86" y="178"/>
                  </a:cubicBezTo>
                  <a:cubicBezTo>
                    <a:pt x="88" y="171"/>
                    <a:pt x="108" y="167"/>
                    <a:pt x="108" y="161"/>
                  </a:cubicBezTo>
                  <a:cubicBezTo>
                    <a:pt x="108" y="155"/>
                    <a:pt x="100" y="148"/>
                    <a:pt x="92" y="148"/>
                  </a:cubicBezTo>
                  <a:cubicBezTo>
                    <a:pt x="83" y="149"/>
                    <a:pt x="84" y="151"/>
                    <a:pt x="82" y="156"/>
                  </a:cubicBezTo>
                  <a:cubicBezTo>
                    <a:pt x="80" y="160"/>
                    <a:pt x="73" y="184"/>
                    <a:pt x="67" y="185"/>
                  </a:cubicBezTo>
                  <a:cubicBezTo>
                    <a:pt x="61" y="186"/>
                    <a:pt x="46" y="212"/>
                    <a:pt x="32" y="194"/>
                  </a:cubicBezTo>
                  <a:cubicBezTo>
                    <a:pt x="32" y="194"/>
                    <a:pt x="32" y="193"/>
                    <a:pt x="32" y="192"/>
                  </a:cubicBezTo>
                  <a:cubicBezTo>
                    <a:pt x="33" y="188"/>
                    <a:pt x="37" y="174"/>
                    <a:pt x="37" y="158"/>
                  </a:cubicBezTo>
                  <a:cubicBezTo>
                    <a:pt x="37" y="138"/>
                    <a:pt x="34" y="130"/>
                    <a:pt x="25" y="123"/>
                  </a:cubicBezTo>
                  <a:cubicBezTo>
                    <a:pt x="16" y="116"/>
                    <a:pt x="0" y="102"/>
                    <a:pt x="2" y="91"/>
                  </a:cubicBezTo>
                  <a:cubicBezTo>
                    <a:pt x="3" y="80"/>
                    <a:pt x="14" y="72"/>
                    <a:pt x="37" y="70"/>
                  </a:cubicBezTo>
                  <a:cubicBezTo>
                    <a:pt x="57" y="69"/>
                    <a:pt x="325" y="39"/>
                    <a:pt x="378" y="33"/>
                  </a:cubicBezTo>
                  <a:cubicBezTo>
                    <a:pt x="381" y="33"/>
                    <a:pt x="384" y="34"/>
                    <a:pt x="387" y="35"/>
                  </a:cubicBezTo>
                  <a:cubicBezTo>
                    <a:pt x="389" y="37"/>
                    <a:pt x="390" y="38"/>
                    <a:pt x="392" y="40"/>
                  </a:cubicBezTo>
                  <a:cubicBezTo>
                    <a:pt x="409" y="71"/>
                    <a:pt x="409" y="71"/>
                    <a:pt x="409" y="71"/>
                  </a:cubicBezTo>
                  <a:cubicBezTo>
                    <a:pt x="412" y="76"/>
                    <a:pt x="417" y="79"/>
                    <a:pt x="422" y="78"/>
                  </a:cubicBezTo>
                  <a:cubicBezTo>
                    <a:pt x="789" y="54"/>
                    <a:pt x="789" y="54"/>
                    <a:pt x="789" y="54"/>
                  </a:cubicBezTo>
                  <a:cubicBezTo>
                    <a:pt x="789" y="54"/>
                    <a:pt x="804" y="49"/>
                    <a:pt x="810" y="62"/>
                  </a:cubicBezTo>
                  <a:cubicBezTo>
                    <a:pt x="817" y="74"/>
                    <a:pt x="818" y="84"/>
                    <a:pt x="826" y="82"/>
                  </a:cubicBezTo>
                  <a:cubicBezTo>
                    <a:pt x="833" y="81"/>
                    <a:pt x="842" y="78"/>
                    <a:pt x="842" y="68"/>
                  </a:cubicBezTo>
                  <a:cubicBezTo>
                    <a:pt x="842" y="57"/>
                    <a:pt x="838" y="36"/>
                    <a:pt x="836" y="32"/>
                  </a:cubicBezTo>
                  <a:cubicBezTo>
                    <a:pt x="834" y="28"/>
                    <a:pt x="832" y="10"/>
                    <a:pt x="838" y="6"/>
                  </a:cubicBezTo>
                  <a:cubicBezTo>
                    <a:pt x="845" y="2"/>
                    <a:pt x="866" y="0"/>
                    <a:pt x="876" y="6"/>
                  </a:cubicBezTo>
                  <a:cubicBezTo>
                    <a:pt x="886" y="11"/>
                    <a:pt x="909" y="8"/>
                    <a:pt x="909" y="8"/>
                  </a:cubicBezTo>
                  <a:cubicBezTo>
                    <a:pt x="909" y="8"/>
                    <a:pt x="911" y="7"/>
                    <a:pt x="913" y="7"/>
                  </a:cubicBezTo>
                  <a:cubicBezTo>
                    <a:pt x="915" y="7"/>
                    <a:pt x="919" y="7"/>
                    <a:pt x="922" y="10"/>
                  </a:cubicBezTo>
                  <a:cubicBezTo>
                    <a:pt x="926" y="14"/>
                    <a:pt x="930" y="42"/>
                    <a:pt x="930" y="45"/>
                  </a:cubicBezTo>
                  <a:cubicBezTo>
                    <a:pt x="931" y="48"/>
                    <a:pt x="996" y="243"/>
                    <a:pt x="1082" y="316"/>
                  </a:cubicBezTo>
                  <a:cubicBezTo>
                    <a:pt x="1082" y="316"/>
                    <a:pt x="1120" y="352"/>
                    <a:pt x="1120" y="363"/>
                  </a:cubicBezTo>
                  <a:cubicBezTo>
                    <a:pt x="1120" y="374"/>
                    <a:pt x="1104" y="370"/>
                    <a:pt x="1102" y="363"/>
                  </a:cubicBezTo>
                  <a:cubicBezTo>
                    <a:pt x="1099" y="356"/>
                    <a:pt x="1075" y="330"/>
                    <a:pt x="1072" y="332"/>
                  </a:cubicBezTo>
                  <a:cubicBezTo>
                    <a:pt x="1070" y="334"/>
                    <a:pt x="1063" y="337"/>
                    <a:pt x="1087" y="376"/>
                  </a:cubicBezTo>
                  <a:cubicBezTo>
                    <a:pt x="1111" y="414"/>
                    <a:pt x="1132" y="436"/>
                    <a:pt x="1136" y="443"/>
                  </a:cubicBezTo>
                  <a:cubicBezTo>
                    <a:pt x="1141" y="450"/>
                    <a:pt x="1174" y="492"/>
                    <a:pt x="1179" y="516"/>
                  </a:cubicBezTo>
                  <a:cubicBezTo>
                    <a:pt x="1184" y="539"/>
                    <a:pt x="1198" y="564"/>
                    <a:pt x="1209" y="576"/>
                  </a:cubicBezTo>
                  <a:cubicBezTo>
                    <a:pt x="1220" y="588"/>
                    <a:pt x="1248" y="632"/>
                    <a:pt x="1250" y="650"/>
                  </a:cubicBezTo>
                  <a:cubicBezTo>
                    <a:pt x="1251" y="668"/>
                    <a:pt x="1260" y="756"/>
                    <a:pt x="1260" y="777"/>
                  </a:cubicBezTo>
                  <a:cubicBezTo>
                    <a:pt x="1259" y="798"/>
                    <a:pt x="1250" y="823"/>
                    <a:pt x="1248" y="83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66" name="Google Shape;666;p40"/>
            <p:cNvSpPr/>
            <p:nvPr/>
          </p:nvSpPr>
          <p:spPr>
            <a:xfrm>
              <a:off x="3752" y="2012"/>
              <a:ext cx="388" cy="632"/>
            </a:xfrm>
            <a:custGeom>
              <a:rect b="b" l="l" r="r" t="t"/>
              <a:pathLst>
                <a:path extrusionOk="0" h="869" w="534">
                  <a:moveTo>
                    <a:pt x="534" y="687"/>
                  </a:moveTo>
                  <a:cubicBezTo>
                    <a:pt x="531" y="686"/>
                    <a:pt x="528" y="685"/>
                    <a:pt x="525" y="685"/>
                  </a:cubicBezTo>
                  <a:cubicBezTo>
                    <a:pt x="472" y="691"/>
                    <a:pt x="204" y="721"/>
                    <a:pt x="184" y="722"/>
                  </a:cubicBezTo>
                  <a:cubicBezTo>
                    <a:pt x="161" y="724"/>
                    <a:pt x="150" y="732"/>
                    <a:pt x="149" y="743"/>
                  </a:cubicBezTo>
                  <a:cubicBezTo>
                    <a:pt x="147" y="754"/>
                    <a:pt x="163" y="768"/>
                    <a:pt x="172" y="775"/>
                  </a:cubicBezTo>
                  <a:cubicBezTo>
                    <a:pt x="181" y="782"/>
                    <a:pt x="184" y="790"/>
                    <a:pt x="184" y="810"/>
                  </a:cubicBezTo>
                  <a:cubicBezTo>
                    <a:pt x="184" y="826"/>
                    <a:pt x="180" y="840"/>
                    <a:pt x="179" y="844"/>
                  </a:cubicBezTo>
                  <a:cubicBezTo>
                    <a:pt x="179" y="844"/>
                    <a:pt x="171" y="847"/>
                    <a:pt x="168" y="847"/>
                  </a:cubicBezTo>
                  <a:cubicBezTo>
                    <a:pt x="165" y="847"/>
                    <a:pt x="164" y="855"/>
                    <a:pt x="163" y="857"/>
                  </a:cubicBezTo>
                  <a:cubicBezTo>
                    <a:pt x="162" y="859"/>
                    <a:pt x="148" y="866"/>
                    <a:pt x="143" y="865"/>
                  </a:cubicBezTo>
                  <a:cubicBezTo>
                    <a:pt x="138" y="865"/>
                    <a:pt x="117" y="869"/>
                    <a:pt x="111" y="868"/>
                  </a:cubicBezTo>
                  <a:cubicBezTo>
                    <a:pt x="105" y="867"/>
                    <a:pt x="104" y="861"/>
                    <a:pt x="106" y="861"/>
                  </a:cubicBezTo>
                  <a:cubicBezTo>
                    <a:pt x="108" y="861"/>
                    <a:pt x="117" y="860"/>
                    <a:pt x="122" y="859"/>
                  </a:cubicBezTo>
                  <a:cubicBezTo>
                    <a:pt x="128" y="859"/>
                    <a:pt x="132" y="849"/>
                    <a:pt x="132" y="847"/>
                  </a:cubicBezTo>
                  <a:cubicBezTo>
                    <a:pt x="131" y="845"/>
                    <a:pt x="122" y="840"/>
                    <a:pt x="118" y="837"/>
                  </a:cubicBezTo>
                  <a:cubicBezTo>
                    <a:pt x="113" y="835"/>
                    <a:pt x="108" y="831"/>
                    <a:pt x="108" y="823"/>
                  </a:cubicBezTo>
                  <a:cubicBezTo>
                    <a:pt x="108" y="815"/>
                    <a:pt x="117" y="810"/>
                    <a:pt x="111" y="801"/>
                  </a:cubicBezTo>
                  <a:cubicBezTo>
                    <a:pt x="105" y="792"/>
                    <a:pt x="100" y="785"/>
                    <a:pt x="94" y="787"/>
                  </a:cubicBezTo>
                  <a:cubicBezTo>
                    <a:pt x="86" y="790"/>
                    <a:pt x="82" y="809"/>
                    <a:pt x="84" y="819"/>
                  </a:cubicBezTo>
                  <a:cubicBezTo>
                    <a:pt x="88" y="829"/>
                    <a:pt x="97" y="843"/>
                    <a:pt x="87" y="847"/>
                  </a:cubicBezTo>
                  <a:cubicBezTo>
                    <a:pt x="77" y="851"/>
                    <a:pt x="43" y="858"/>
                    <a:pt x="40" y="845"/>
                  </a:cubicBezTo>
                  <a:cubicBezTo>
                    <a:pt x="40" y="845"/>
                    <a:pt x="40" y="845"/>
                    <a:pt x="40" y="845"/>
                  </a:cubicBezTo>
                  <a:cubicBezTo>
                    <a:pt x="40" y="843"/>
                    <a:pt x="40" y="843"/>
                    <a:pt x="40" y="843"/>
                  </a:cubicBezTo>
                  <a:cubicBezTo>
                    <a:pt x="39" y="834"/>
                    <a:pt x="37" y="809"/>
                    <a:pt x="36" y="798"/>
                  </a:cubicBezTo>
                  <a:cubicBezTo>
                    <a:pt x="35" y="784"/>
                    <a:pt x="10" y="635"/>
                    <a:pt x="9" y="618"/>
                  </a:cubicBezTo>
                  <a:cubicBezTo>
                    <a:pt x="7" y="600"/>
                    <a:pt x="13" y="322"/>
                    <a:pt x="13" y="277"/>
                  </a:cubicBezTo>
                  <a:cubicBezTo>
                    <a:pt x="13" y="232"/>
                    <a:pt x="15" y="60"/>
                    <a:pt x="15" y="60"/>
                  </a:cubicBezTo>
                  <a:cubicBezTo>
                    <a:pt x="15" y="60"/>
                    <a:pt x="16" y="53"/>
                    <a:pt x="8" y="50"/>
                  </a:cubicBezTo>
                  <a:cubicBezTo>
                    <a:pt x="1" y="47"/>
                    <a:pt x="0" y="45"/>
                    <a:pt x="0" y="40"/>
                  </a:cubicBezTo>
                  <a:cubicBezTo>
                    <a:pt x="0" y="40"/>
                    <a:pt x="1" y="40"/>
                    <a:pt x="1" y="40"/>
                  </a:cubicBezTo>
                  <a:cubicBezTo>
                    <a:pt x="1" y="39"/>
                    <a:pt x="1" y="39"/>
                    <a:pt x="1" y="39"/>
                  </a:cubicBezTo>
                  <a:cubicBezTo>
                    <a:pt x="1" y="39"/>
                    <a:pt x="1" y="39"/>
                    <a:pt x="1" y="39"/>
                  </a:cubicBezTo>
                  <a:cubicBezTo>
                    <a:pt x="2" y="39"/>
                    <a:pt x="2" y="39"/>
                    <a:pt x="2" y="39"/>
                  </a:cubicBezTo>
                  <a:cubicBezTo>
                    <a:pt x="3" y="39"/>
                    <a:pt x="4" y="38"/>
                    <a:pt x="6" y="38"/>
                  </a:cubicBezTo>
                  <a:cubicBezTo>
                    <a:pt x="7" y="38"/>
                    <a:pt x="8" y="38"/>
                    <a:pt x="8" y="38"/>
                  </a:cubicBezTo>
                  <a:cubicBezTo>
                    <a:pt x="9" y="37"/>
                    <a:pt x="9" y="37"/>
                    <a:pt x="10" y="37"/>
                  </a:cubicBezTo>
                  <a:cubicBezTo>
                    <a:pt x="10" y="37"/>
                    <a:pt x="10" y="37"/>
                    <a:pt x="11" y="37"/>
                  </a:cubicBezTo>
                  <a:cubicBezTo>
                    <a:pt x="64" y="28"/>
                    <a:pt x="312" y="6"/>
                    <a:pt x="363" y="0"/>
                  </a:cubicBezTo>
                  <a:cubicBezTo>
                    <a:pt x="364" y="4"/>
                    <a:pt x="436" y="247"/>
                    <a:pt x="436" y="247"/>
                  </a:cubicBezTo>
                  <a:cubicBezTo>
                    <a:pt x="436" y="247"/>
                    <a:pt x="472" y="363"/>
                    <a:pt x="476" y="373"/>
                  </a:cubicBezTo>
                  <a:cubicBezTo>
                    <a:pt x="480" y="381"/>
                    <a:pt x="492" y="409"/>
                    <a:pt x="498" y="427"/>
                  </a:cubicBezTo>
                  <a:cubicBezTo>
                    <a:pt x="505" y="443"/>
                    <a:pt x="518" y="459"/>
                    <a:pt x="518" y="463"/>
                  </a:cubicBezTo>
                  <a:cubicBezTo>
                    <a:pt x="518" y="468"/>
                    <a:pt x="516" y="475"/>
                    <a:pt x="506" y="485"/>
                  </a:cubicBezTo>
                  <a:cubicBezTo>
                    <a:pt x="496" y="495"/>
                    <a:pt x="502" y="505"/>
                    <a:pt x="498" y="531"/>
                  </a:cubicBezTo>
                  <a:cubicBezTo>
                    <a:pt x="496" y="557"/>
                    <a:pt x="510" y="576"/>
                    <a:pt x="515" y="581"/>
                  </a:cubicBezTo>
                  <a:cubicBezTo>
                    <a:pt x="519" y="587"/>
                    <a:pt x="516" y="612"/>
                    <a:pt x="515" y="625"/>
                  </a:cubicBezTo>
                  <a:cubicBezTo>
                    <a:pt x="514" y="639"/>
                    <a:pt x="518" y="654"/>
                    <a:pt x="525" y="659"/>
                  </a:cubicBezTo>
                  <a:cubicBezTo>
                    <a:pt x="532" y="664"/>
                    <a:pt x="534" y="673"/>
                    <a:pt x="534" y="675"/>
                  </a:cubicBezTo>
                  <a:cubicBezTo>
                    <a:pt x="534" y="676"/>
                    <a:pt x="534" y="687"/>
                    <a:pt x="534" y="68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67" name="Google Shape;667;p40"/>
            <p:cNvSpPr/>
            <p:nvPr/>
          </p:nvSpPr>
          <p:spPr>
            <a:xfrm>
              <a:off x="3156" y="2318"/>
              <a:ext cx="567" cy="502"/>
            </a:xfrm>
            <a:custGeom>
              <a:rect b="b" l="l" r="r" t="t"/>
              <a:pathLst>
                <a:path extrusionOk="0" h="690" w="780">
                  <a:moveTo>
                    <a:pt x="778" y="650"/>
                  </a:moveTo>
                  <a:cubicBezTo>
                    <a:pt x="776" y="653"/>
                    <a:pt x="773" y="674"/>
                    <a:pt x="767" y="672"/>
                  </a:cubicBezTo>
                  <a:cubicBezTo>
                    <a:pt x="762" y="670"/>
                    <a:pt x="761" y="669"/>
                    <a:pt x="755" y="667"/>
                  </a:cubicBezTo>
                  <a:cubicBezTo>
                    <a:pt x="749" y="665"/>
                    <a:pt x="749" y="667"/>
                    <a:pt x="744" y="675"/>
                  </a:cubicBezTo>
                  <a:cubicBezTo>
                    <a:pt x="739" y="684"/>
                    <a:pt x="728" y="690"/>
                    <a:pt x="730" y="682"/>
                  </a:cubicBezTo>
                  <a:cubicBezTo>
                    <a:pt x="732" y="674"/>
                    <a:pt x="741" y="667"/>
                    <a:pt x="737" y="663"/>
                  </a:cubicBezTo>
                  <a:cubicBezTo>
                    <a:pt x="734" y="659"/>
                    <a:pt x="717" y="647"/>
                    <a:pt x="717" y="647"/>
                  </a:cubicBezTo>
                  <a:cubicBezTo>
                    <a:pt x="717" y="647"/>
                    <a:pt x="708" y="638"/>
                    <a:pt x="702" y="638"/>
                  </a:cubicBezTo>
                  <a:cubicBezTo>
                    <a:pt x="696" y="637"/>
                    <a:pt x="695" y="636"/>
                    <a:pt x="691" y="634"/>
                  </a:cubicBezTo>
                  <a:cubicBezTo>
                    <a:pt x="687" y="631"/>
                    <a:pt x="670" y="630"/>
                    <a:pt x="665" y="627"/>
                  </a:cubicBezTo>
                  <a:cubicBezTo>
                    <a:pt x="660" y="624"/>
                    <a:pt x="666" y="616"/>
                    <a:pt x="666" y="614"/>
                  </a:cubicBezTo>
                  <a:cubicBezTo>
                    <a:pt x="666" y="612"/>
                    <a:pt x="664" y="604"/>
                    <a:pt x="658" y="603"/>
                  </a:cubicBezTo>
                  <a:cubicBezTo>
                    <a:pt x="650" y="602"/>
                    <a:pt x="626" y="597"/>
                    <a:pt x="618" y="594"/>
                  </a:cubicBezTo>
                  <a:cubicBezTo>
                    <a:pt x="610" y="591"/>
                    <a:pt x="598" y="594"/>
                    <a:pt x="604" y="600"/>
                  </a:cubicBezTo>
                  <a:cubicBezTo>
                    <a:pt x="611" y="606"/>
                    <a:pt x="630" y="611"/>
                    <a:pt x="627" y="629"/>
                  </a:cubicBezTo>
                  <a:cubicBezTo>
                    <a:pt x="624" y="647"/>
                    <a:pt x="630" y="652"/>
                    <a:pt x="624" y="658"/>
                  </a:cubicBezTo>
                  <a:cubicBezTo>
                    <a:pt x="616" y="662"/>
                    <a:pt x="614" y="672"/>
                    <a:pt x="606" y="670"/>
                  </a:cubicBezTo>
                  <a:cubicBezTo>
                    <a:pt x="600" y="668"/>
                    <a:pt x="595" y="666"/>
                    <a:pt x="596" y="657"/>
                  </a:cubicBezTo>
                  <a:cubicBezTo>
                    <a:pt x="596" y="648"/>
                    <a:pt x="604" y="646"/>
                    <a:pt x="596" y="644"/>
                  </a:cubicBezTo>
                  <a:cubicBezTo>
                    <a:pt x="588" y="640"/>
                    <a:pt x="582" y="640"/>
                    <a:pt x="578" y="640"/>
                  </a:cubicBezTo>
                  <a:cubicBezTo>
                    <a:pt x="574" y="640"/>
                    <a:pt x="570" y="640"/>
                    <a:pt x="569" y="637"/>
                  </a:cubicBezTo>
                  <a:cubicBezTo>
                    <a:pt x="568" y="634"/>
                    <a:pt x="552" y="634"/>
                    <a:pt x="546" y="639"/>
                  </a:cubicBezTo>
                  <a:cubicBezTo>
                    <a:pt x="542" y="644"/>
                    <a:pt x="542" y="652"/>
                    <a:pt x="540" y="661"/>
                  </a:cubicBezTo>
                  <a:cubicBezTo>
                    <a:pt x="538" y="670"/>
                    <a:pt x="540" y="673"/>
                    <a:pt x="523" y="672"/>
                  </a:cubicBezTo>
                  <a:cubicBezTo>
                    <a:pt x="506" y="671"/>
                    <a:pt x="496" y="678"/>
                    <a:pt x="489" y="671"/>
                  </a:cubicBezTo>
                  <a:cubicBezTo>
                    <a:pt x="482" y="664"/>
                    <a:pt x="488" y="656"/>
                    <a:pt x="478" y="656"/>
                  </a:cubicBezTo>
                  <a:cubicBezTo>
                    <a:pt x="468" y="656"/>
                    <a:pt x="450" y="662"/>
                    <a:pt x="442" y="658"/>
                  </a:cubicBezTo>
                  <a:cubicBezTo>
                    <a:pt x="435" y="653"/>
                    <a:pt x="438" y="640"/>
                    <a:pt x="442" y="638"/>
                  </a:cubicBezTo>
                  <a:cubicBezTo>
                    <a:pt x="448" y="637"/>
                    <a:pt x="456" y="641"/>
                    <a:pt x="458" y="642"/>
                  </a:cubicBezTo>
                  <a:cubicBezTo>
                    <a:pt x="459" y="643"/>
                    <a:pt x="479" y="638"/>
                    <a:pt x="460" y="632"/>
                  </a:cubicBezTo>
                  <a:cubicBezTo>
                    <a:pt x="442" y="624"/>
                    <a:pt x="442" y="626"/>
                    <a:pt x="440" y="622"/>
                  </a:cubicBezTo>
                  <a:cubicBezTo>
                    <a:pt x="438" y="617"/>
                    <a:pt x="443" y="607"/>
                    <a:pt x="428" y="606"/>
                  </a:cubicBezTo>
                  <a:cubicBezTo>
                    <a:pt x="414" y="605"/>
                    <a:pt x="404" y="608"/>
                    <a:pt x="399" y="602"/>
                  </a:cubicBezTo>
                  <a:cubicBezTo>
                    <a:pt x="394" y="596"/>
                    <a:pt x="392" y="588"/>
                    <a:pt x="388" y="586"/>
                  </a:cubicBezTo>
                  <a:cubicBezTo>
                    <a:pt x="384" y="583"/>
                    <a:pt x="383" y="585"/>
                    <a:pt x="378" y="577"/>
                  </a:cubicBezTo>
                  <a:cubicBezTo>
                    <a:pt x="373" y="569"/>
                    <a:pt x="371" y="567"/>
                    <a:pt x="364" y="570"/>
                  </a:cubicBezTo>
                  <a:cubicBezTo>
                    <a:pt x="358" y="574"/>
                    <a:pt x="344" y="582"/>
                    <a:pt x="344" y="576"/>
                  </a:cubicBezTo>
                  <a:cubicBezTo>
                    <a:pt x="344" y="570"/>
                    <a:pt x="354" y="568"/>
                    <a:pt x="344" y="565"/>
                  </a:cubicBezTo>
                  <a:cubicBezTo>
                    <a:pt x="334" y="562"/>
                    <a:pt x="328" y="559"/>
                    <a:pt x="322" y="565"/>
                  </a:cubicBezTo>
                  <a:cubicBezTo>
                    <a:pt x="318" y="572"/>
                    <a:pt x="306" y="570"/>
                    <a:pt x="306" y="578"/>
                  </a:cubicBezTo>
                  <a:cubicBezTo>
                    <a:pt x="306" y="586"/>
                    <a:pt x="302" y="586"/>
                    <a:pt x="308" y="589"/>
                  </a:cubicBezTo>
                  <a:cubicBezTo>
                    <a:pt x="314" y="592"/>
                    <a:pt x="318" y="596"/>
                    <a:pt x="314" y="600"/>
                  </a:cubicBezTo>
                  <a:cubicBezTo>
                    <a:pt x="308" y="602"/>
                    <a:pt x="296" y="613"/>
                    <a:pt x="284" y="614"/>
                  </a:cubicBezTo>
                  <a:cubicBezTo>
                    <a:pt x="272" y="614"/>
                    <a:pt x="245" y="617"/>
                    <a:pt x="234" y="612"/>
                  </a:cubicBezTo>
                  <a:cubicBezTo>
                    <a:pt x="223" y="607"/>
                    <a:pt x="200" y="594"/>
                    <a:pt x="180" y="588"/>
                  </a:cubicBezTo>
                  <a:cubicBezTo>
                    <a:pt x="160" y="581"/>
                    <a:pt x="142" y="578"/>
                    <a:pt x="136" y="575"/>
                  </a:cubicBezTo>
                  <a:cubicBezTo>
                    <a:pt x="130" y="572"/>
                    <a:pt x="126" y="566"/>
                    <a:pt x="130" y="562"/>
                  </a:cubicBezTo>
                  <a:cubicBezTo>
                    <a:pt x="134" y="560"/>
                    <a:pt x="134" y="540"/>
                    <a:pt x="129" y="538"/>
                  </a:cubicBezTo>
                  <a:cubicBezTo>
                    <a:pt x="124" y="535"/>
                    <a:pt x="120" y="539"/>
                    <a:pt x="119" y="550"/>
                  </a:cubicBezTo>
                  <a:cubicBezTo>
                    <a:pt x="118" y="560"/>
                    <a:pt x="118" y="557"/>
                    <a:pt x="119" y="565"/>
                  </a:cubicBezTo>
                  <a:cubicBezTo>
                    <a:pt x="120" y="574"/>
                    <a:pt x="128" y="575"/>
                    <a:pt x="118" y="578"/>
                  </a:cubicBezTo>
                  <a:cubicBezTo>
                    <a:pt x="109" y="580"/>
                    <a:pt x="74" y="582"/>
                    <a:pt x="67" y="585"/>
                  </a:cubicBezTo>
                  <a:cubicBezTo>
                    <a:pt x="60" y="588"/>
                    <a:pt x="59" y="596"/>
                    <a:pt x="50" y="592"/>
                  </a:cubicBezTo>
                  <a:cubicBezTo>
                    <a:pt x="45" y="589"/>
                    <a:pt x="42" y="588"/>
                    <a:pt x="40" y="585"/>
                  </a:cubicBezTo>
                  <a:cubicBezTo>
                    <a:pt x="40" y="585"/>
                    <a:pt x="40" y="585"/>
                    <a:pt x="40" y="585"/>
                  </a:cubicBezTo>
                  <a:cubicBezTo>
                    <a:pt x="40" y="583"/>
                    <a:pt x="39" y="582"/>
                    <a:pt x="39" y="580"/>
                  </a:cubicBezTo>
                  <a:cubicBezTo>
                    <a:pt x="38" y="572"/>
                    <a:pt x="42" y="561"/>
                    <a:pt x="54" y="546"/>
                  </a:cubicBezTo>
                  <a:cubicBezTo>
                    <a:pt x="64" y="532"/>
                    <a:pt x="66" y="527"/>
                    <a:pt x="66" y="518"/>
                  </a:cubicBezTo>
                  <a:cubicBezTo>
                    <a:pt x="67" y="509"/>
                    <a:pt x="59" y="497"/>
                    <a:pt x="60" y="482"/>
                  </a:cubicBezTo>
                  <a:cubicBezTo>
                    <a:pt x="60" y="467"/>
                    <a:pt x="57" y="436"/>
                    <a:pt x="62" y="432"/>
                  </a:cubicBezTo>
                  <a:cubicBezTo>
                    <a:pt x="66" y="429"/>
                    <a:pt x="82" y="408"/>
                    <a:pt x="84" y="391"/>
                  </a:cubicBezTo>
                  <a:cubicBezTo>
                    <a:pt x="86" y="374"/>
                    <a:pt x="93" y="344"/>
                    <a:pt x="80" y="328"/>
                  </a:cubicBezTo>
                  <a:cubicBezTo>
                    <a:pt x="68" y="313"/>
                    <a:pt x="60" y="288"/>
                    <a:pt x="56" y="283"/>
                  </a:cubicBezTo>
                  <a:cubicBezTo>
                    <a:pt x="52" y="278"/>
                    <a:pt x="38" y="271"/>
                    <a:pt x="39" y="254"/>
                  </a:cubicBezTo>
                  <a:cubicBezTo>
                    <a:pt x="40" y="237"/>
                    <a:pt x="39" y="224"/>
                    <a:pt x="31" y="217"/>
                  </a:cubicBezTo>
                  <a:cubicBezTo>
                    <a:pt x="23" y="210"/>
                    <a:pt x="2" y="202"/>
                    <a:pt x="2" y="183"/>
                  </a:cubicBezTo>
                  <a:cubicBezTo>
                    <a:pt x="2" y="164"/>
                    <a:pt x="0" y="14"/>
                    <a:pt x="0" y="14"/>
                  </a:cubicBezTo>
                  <a:cubicBezTo>
                    <a:pt x="412" y="0"/>
                    <a:pt x="412" y="0"/>
                    <a:pt x="412" y="0"/>
                  </a:cubicBezTo>
                  <a:cubicBezTo>
                    <a:pt x="412" y="0"/>
                    <a:pt x="412" y="1"/>
                    <a:pt x="413" y="3"/>
                  </a:cubicBezTo>
                  <a:cubicBezTo>
                    <a:pt x="414" y="8"/>
                    <a:pt x="428" y="7"/>
                    <a:pt x="431" y="13"/>
                  </a:cubicBezTo>
                  <a:cubicBezTo>
                    <a:pt x="433" y="19"/>
                    <a:pt x="422" y="23"/>
                    <a:pt x="422" y="33"/>
                  </a:cubicBezTo>
                  <a:cubicBezTo>
                    <a:pt x="422" y="43"/>
                    <a:pt x="428" y="44"/>
                    <a:pt x="425" y="49"/>
                  </a:cubicBezTo>
                  <a:cubicBezTo>
                    <a:pt x="423" y="55"/>
                    <a:pt x="427" y="64"/>
                    <a:pt x="431" y="65"/>
                  </a:cubicBezTo>
                  <a:cubicBezTo>
                    <a:pt x="435" y="67"/>
                    <a:pt x="439" y="73"/>
                    <a:pt x="439" y="83"/>
                  </a:cubicBezTo>
                  <a:cubicBezTo>
                    <a:pt x="439" y="93"/>
                    <a:pt x="447" y="101"/>
                    <a:pt x="461" y="109"/>
                  </a:cubicBezTo>
                  <a:cubicBezTo>
                    <a:pt x="476" y="117"/>
                    <a:pt x="449" y="123"/>
                    <a:pt x="442" y="127"/>
                  </a:cubicBezTo>
                  <a:cubicBezTo>
                    <a:pt x="435" y="130"/>
                    <a:pt x="433" y="133"/>
                    <a:pt x="433" y="142"/>
                  </a:cubicBezTo>
                  <a:cubicBezTo>
                    <a:pt x="433" y="151"/>
                    <a:pt x="441" y="145"/>
                    <a:pt x="443" y="151"/>
                  </a:cubicBezTo>
                  <a:cubicBezTo>
                    <a:pt x="446" y="157"/>
                    <a:pt x="437" y="164"/>
                    <a:pt x="433" y="173"/>
                  </a:cubicBezTo>
                  <a:cubicBezTo>
                    <a:pt x="429" y="183"/>
                    <a:pt x="409" y="194"/>
                    <a:pt x="406" y="201"/>
                  </a:cubicBezTo>
                  <a:cubicBezTo>
                    <a:pt x="403" y="207"/>
                    <a:pt x="393" y="230"/>
                    <a:pt x="391" y="239"/>
                  </a:cubicBezTo>
                  <a:cubicBezTo>
                    <a:pt x="388" y="249"/>
                    <a:pt x="385" y="272"/>
                    <a:pt x="385" y="279"/>
                  </a:cubicBezTo>
                  <a:cubicBezTo>
                    <a:pt x="385" y="287"/>
                    <a:pt x="383" y="296"/>
                    <a:pt x="377" y="303"/>
                  </a:cubicBezTo>
                  <a:cubicBezTo>
                    <a:pt x="371" y="309"/>
                    <a:pt x="366" y="311"/>
                    <a:pt x="371" y="313"/>
                  </a:cubicBezTo>
                  <a:cubicBezTo>
                    <a:pt x="376" y="315"/>
                    <a:pt x="373" y="323"/>
                    <a:pt x="371" y="331"/>
                  </a:cubicBezTo>
                  <a:cubicBezTo>
                    <a:pt x="370" y="339"/>
                    <a:pt x="372" y="344"/>
                    <a:pt x="371" y="351"/>
                  </a:cubicBezTo>
                  <a:cubicBezTo>
                    <a:pt x="371" y="359"/>
                    <a:pt x="398" y="351"/>
                    <a:pt x="411" y="352"/>
                  </a:cubicBezTo>
                  <a:cubicBezTo>
                    <a:pt x="425" y="353"/>
                    <a:pt x="531" y="342"/>
                    <a:pt x="546" y="342"/>
                  </a:cubicBezTo>
                  <a:cubicBezTo>
                    <a:pt x="561" y="342"/>
                    <a:pt x="613" y="337"/>
                    <a:pt x="623" y="337"/>
                  </a:cubicBezTo>
                  <a:cubicBezTo>
                    <a:pt x="632" y="338"/>
                    <a:pt x="647" y="331"/>
                    <a:pt x="653" y="337"/>
                  </a:cubicBezTo>
                  <a:cubicBezTo>
                    <a:pt x="660" y="343"/>
                    <a:pt x="646" y="365"/>
                    <a:pt x="640" y="384"/>
                  </a:cubicBezTo>
                  <a:cubicBezTo>
                    <a:pt x="634" y="403"/>
                    <a:pt x="645" y="409"/>
                    <a:pt x="659" y="422"/>
                  </a:cubicBezTo>
                  <a:cubicBezTo>
                    <a:pt x="673" y="434"/>
                    <a:pt x="678" y="459"/>
                    <a:pt x="684" y="470"/>
                  </a:cubicBezTo>
                  <a:cubicBezTo>
                    <a:pt x="684" y="470"/>
                    <a:pt x="684" y="470"/>
                    <a:pt x="684" y="470"/>
                  </a:cubicBezTo>
                  <a:cubicBezTo>
                    <a:pt x="685" y="470"/>
                    <a:pt x="685" y="471"/>
                    <a:pt x="685" y="471"/>
                  </a:cubicBezTo>
                  <a:cubicBezTo>
                    <a:pt x="686" y="472"/>
                    <a:pt x="687" y="473"/>
                    <a:pt x="687" y="473"/>
                  </a:cubicBezTo>
                  <a:cubicBezTo>
                    <a:pt x="689" y="476"/>
                    <a:pt x="691" y="478"/>
                    <a:pt x="689" y="479"/>
                  </a:cubicBezTo>
                  <a:cubicBezTo>
                    <a:pt x="689" y="479"/>
                    <a:pt x="676" y="482"/>
                    <a:pt x="669" y="480"/>
                  </a:cubicBezTo>
                  <a:cubicBezTo>
                    <a:pt x="668" y="480"/>
                    <a:pt x="668" y="480"/>
                    <a:pt x="668" y="480"/>
                  </a:cubicBezTo>
                  <a:cubicBezTo>
                    <a:pt x="667" y="480"/>
                    <a:pt x="666" y="479"/>
                    <a:pt x="665" y="479"/>
                  </a:cubicBezTo>
                  <a:cubicBezTo>
                    <a:pt x="661" y="474"/>
                    <a:pt x="662" y="468"/>
                    <a:pt x="654" y="467"/>
                  </a:cubicBezTo>
                  <a:cubicBezTo>
                    <a:pt x="647" y="466"/>
                    <a:pt x="620" y="460"/>
                    <a:pt x="616" y="455"/>
                  </a:cubicBezTo>
                  <a:cubicBezTo>
                    <a:pt x="611" y="451"/>
                    <a:pt x="605" y="440"/>
                    <a:pt x="593" y="447"/>
                  </a:cubicBezTo>
                  <a:cubicBezTo>
                    <a:pt x="582" y="454"/>
                    <a:pt x="559" y="471"/>
                    <a:pt x="559" y="482"/>
                  </a:cubicBezTo>
                  <a:cubicBezTo>
                    <a:pt x="559" y="493"/>
                    <a:pt x="559" y="501"/>
                    <a:pt x="571" y="501"/>
                  </a:cubicBezTo>
                  <a:cubicBezTo>
                    <a:pt x="571" y="501"/>
                    <a:pt x="603" y="503"/>
                    <a:pt x="614" y="502"/>
                  </a:cubicBezTo>
                  <a:cubicBezTo>
                    <a:pt x="624" y="501"/>
                    <a:pt x="627" y="498"/>
                    <a:pt x="630" y="496"/>
                  </a:cubicBezTo>
                  <a:cubicBezTo>
                    <a:pt x="632" y="494"/>
                    <a:pt x="634" y="491"/>
                    <a:pt x="644" y="490"/>
                  </a:cubicBezTo>
                  <a:cubicBezTo>
                    <a:pt x="649" y="490"/>
                    <a:pt x="660" y="489"/>
                    <a:pt x="667" y="489"/>
                  </a:cubicBezTo>
                  <a:cubicBezTo>
                    <a:pt x="667" y="489"/>
                    <a:pt x="667" y="489"/>
                    <a:pt x="667" y="489"/>
                  </a:cubicBezTo>
                  <a:cubicBezTo>
                    <a:pt x="667" y="489"/>
                    <a:pt x="668" y="489"/>
                    <a:pt x="668" y="489"/>
                  </a:cubicBezTo>
                  <a:cubicBezTo>
                    <a:pt x="674" y="490"/>
                    <a:pt x="677" y="492"/>
                    <a:pt x="671" y="497"/>
                  </a:cubicBezTo>
                  <a:cubicBezTo>
                    <a:pt x="658" y="508"/>
                    <a:pt x="653" y="508"/>
                    <a:pt x="653" y="510"/>
                  </a:cubicBezTo>
                  <a:cubicBezTo>
                    <a:pt x="653" y="512"/>
                    <a:pt x="664" y="517"/>
                    <a:pt x="667" y="519"/>
                  </a:cubicBezTo>
                  <a:cubicBezTo>
                    <a:pt x="670" y="521"/>
                    <a:pt x="672" y="525"/>
                    <a:pt x="674" y="527"/>
                  </a:cubicBezTo>
                  <a:cubicBezTo>
                    <a:pt x="676" y="528"/>
                    <a:pt x="684" y="532"/>
                    <a:pt x="686" y="527"/>
                  </a:cubicBezTo>
                  <a:cubicBezTo>
                    <a:pt x="688" y="521"/>
                    <a:pt x="689" y="509"/>
                    <a:pt x="691" y="506"/>
                  </a:cubicBezTo>
                  <a:cubicBezTo>
                    <a:pt x="694" y="504"/>
                    <a:pt x="693" y="499"/>
                    <a:pt x="700" y="497"/>
                  </a:cubicBezTo>
                  <a:cubicBezTo>
                    <a:pt x="707" y="496"/>
                    <a:pt x="708" y="499"/>
                    <a:pt x="712" y="506"/>
                  </a:cubicBezTo>
                  <a:cubicBezTo>
                    <a:pt x="716" y="513"/>
                    <a:pt x="723" y="518"/>
                    <a:pt x="724" y="523"/>
                  </a:cubicBezTo>
                  <a:cubicBezTo>
                    <a:pt x="726" y="528"/>
                    <a:pt x="733" y="539"/>
                    <a:pt x="720" y="540"/>
                  </a:cubicBezTo>
                  <a:cubicBezTo>
                    <a:pt x="720" y="540"/>
                    <a:pt x="686" y="539"/>
                    <a:pt x="684" y="546"/>
                  </a:cubicBezTo>
                  <a:cubicBezTo>
                    <a:pt x="682" y="553"/>
                    <a:pt x="673" y="563"/>
                    <a:pt x="679" y="577"/>
                  </a:cubicBezTo>
                  <a:cubicBezTo>
                    <a:pt x="684" y="591"/>
                    <a:pt x="699" y="595"/>
                    <a:pt x="699" y="595"/>
                  </a:cubicBezTo>
                  <a:cubicBezTo>
                    <a:pt x="699" y="595"/>
                    <a:pt x="708" y="601"/>
                    <a:pt x="711" y="605"/>
                  </a:cubicBezTo>
                  <a:cubicBezTo>
                    <a:pt x="713" y="608"/>
                    <a:pt x="728" y="612"/>
                    <a:pt x="732" y="612"/>
                  </a:cubicBezTo>
                  <a:cubicBezTo>
                    <a:pt x="736" y="612"/>
                    <a:pt x="760" y="616"/>
                    <a:pt x="766" y="621"/>
                  </a:cubicBezTo>
                  <a:cubicBezTo>
                    <a:pt x="772" y="625"/>
                    <a:pt x="780" y="647"/>
                    <a:pt x="778" y="65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68" name="Google Shape;668;p40"/>
            <p:cNvSpPr/>
            <p:nvPr/>
          </p:nvSpPr>
          <p:spPr>
            <a:xfrm>
              <a:off x="3654" y="2660"/>
              <a:ext cx="2" cy="2"/>
            </a:xfrm>
            <a:custGeom>
              <a:rect b="b" l="l" r="r" t="t"/>
              <a:pathLst>
                <a:path extrusionOk="0" h="3" w="3">
                  <a:moveTo>
                    <a:pt x="3" y="3"/>
                  </a:moveTo>
                  <a:cubicBezTo>
                    <a:pt x="2" y="2"/>
                    <a:pt x="1"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69" name="Google Shape;669;p40"/>
            <p:cNvSpPr/>
            <p:nvPr/>
          </p:nvSpPr>
          <p:spPr>
            <a:xfrm>
              <a:off x="3654" y="2660"/>
              <a:ext cx="2" cy="2"/>
            </a:xfrm>
            <a:custGeom>
              <a:rect b="b" l="l" r="r" t="t"/>
              <a:pathLst>
                <a:path extrusionOk="0" h="3" w="3">
                  <a:moveTo>
                    <a:pt x="3" y="3"/>
                  </a:moveTo>
                  <a:cubicBezTo>
                    <a:pt x="2" y="2"/>
                    <a:pt x="1"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70" name="Google Shape;670;p40"/>
            <p:cNvSpPr/>
            <p:nvPr/>
          </p:nvSpPr>
          <p:spPr>
            <a:xfrm>
              <a:off x="3387" y="2749"/>
              <a:ext cx="37" cy="23"/>
            </a:xfrm>
            <a:custGeom>
              <a:rect b="b" l="l" r="r" t="t"/>
              <a:pathLst>
                <a:path extrusionOk="0" h="31" w="51">
                  <a:moveTo>
                    <a:pt x="51" y="15"/>
                  </a:moveTo>
                  <a:cubicBezTo>
                    <a:pt x="50" y="19"/>
                    <a:pt x="48" y="26"/>
                    <a:pt x="42" y="29"/>
                  </a:cubicBezTo>
                  <a:cubicBezTo>
                    <a:pt x="36" y="31"/>
                    <a:pt x="32" y="27"/>
                    <a:pt x="16" y="21"/>
                  </a:cubicBezTo>
                  <a:cubicBezTo>
                    <a:pt x="0" y="14"/>
                    <a:pt x="10" y="7"/>
                    <a:pt x="12" y="5"/>
                  </a:cubicBezTo>
                  <a:cubicBezTo>
                    <a:pt x="14" y="3"/>
                    <a:pt x="25" y="0"/>
                    <a:pt x="31" y="0"/>
                  </a:cubicBezTo>
                  <a:cubicBezTo>
                    <a:pt x="38" y="0"/>
                    <a:pt x="45" y="5"/>
                    <a:pt x="45" y="5"/>
                  </a:cubicBezTo>
                  <a:cubicBezTo>
                    <a:pt x="49" y="8"/>
                    <a:pt x="51" y="10"/>
                    <a:pt x="51" y="1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71" name="Google Shape;671;p40"/>
            <p:cNvSpPr/>
            <p:nvPr/>
          </p:nvSpPr>
          <p:spPr>
            <a:xfrm>
              <a:off x="3086" y="1864"/>
              <a:ext cx="506" cy="463"/>
            </a:xfrm>
            <a:custGeom>
              <a:rect b="b" l="l" r="r" t="t"/>
              <a:pathLst>
                <a:path extrusionOk="0" h="637" w="696">
                  <a:moveTo>
                    <a:pt x="690" y="98"/>
                  </a:moveTo>
                  <a:cubicBezTo>
                    <a:pt x="672" y="125"/>
                    <a:pt x="665" y="124"/>
                    <a:pt x="662" y="126"/>
                  </a:cubicBezTo>
                  <a:cubicBezTo>
                    <a:pt x="660" y="128"/>
                    <a:pt x="656" y="135"/>
                    <a:pt x="656" y="140"/>
                  </a:cubicBezTo>
                  <a:cubicBezTo>
                    <a:pt x="657" y="144"/>
                    <a:pt x="663" y="158"/>
                    <a:pt x="656" y="161"/>
                  </a:cubicBezTo>
                  <a:cubicBezTo>
                    <a:pt x="650" y="164"/>
                    <a:pt x="630" y="180"/>
                    <a:pt x="632" y="187"/>
                  </a:cubicBezTo>
                  <a:cubicBezTo>
                    <a:pt x="634" y="194"/>
                    <a:pt x="648" y="197"/>
                    <a:pt x="649" y="206"/>
                  </a:cubicBezTo>
                  <a:cubicBezTo>
                    <a:pt x="650" y="214"/>
                    <a:pt x="648" y="228"/>
                    <a:pt x="639" y="236"/>
                  </a:cubicBezTo>
                  <a:cubicBezTo>
                    <a:pt x="630" y="244"/>
                    <a:pt x="626" y="254"/>
                    <a:pt x="623" y="260"/>
                  </a:cubicBezTo>
                  <a:cubicBezTo>
                    <a:pt x="618" y="262"/>
                    <a:pt x="620" y="267"/>
                    <a:pt x="619" y="276"/>
                  </a:cubicBezTo>
                  <a:cubicBezTo>
                    <a:pt x="618" y="289"/>
                    <a:pt x="614" y="283"/>
                    <a:pt x="612" y="286"/>
                  </a:cubicBezTo>
                  <a:cubicBezTo>
                    <a:pt x="611" y="290"/>
                    <a:pt x="600" y="296"/>
                    <a:pt x="589" y="310"/>
                  </a:cubicBezTo>
                  <a:cubicBezTo>
                    <a:pt x="578" y="323"/>
                    <a:pt x="578" y="331"/>
                    <a:pt x="578" y="345"/>
                  </a:cubicBezTo>
                  <a:cubicBezTo>
                    <a:pt x="577" y="359"/>
                    <a:pt x="570" y="372"/>
                    <a:pt x="554" y="386"/>
                  </a:cubicBezTo>
                  <a:cubicBezTo>
                    <a:pt x="539" y="401"/>
                    <a:pt x="544" y="413"/>
                    <a:pt x="543" y="425"/>
                  </a:cubicBezTo>
                  <a:cubicBezTo>
                    <a:pt x="542" y="437"/>
                    <a:pt x="540" y="435"/>
                    <a:pt x="528" y="441"/>
                  </a:cubicBezTo>
                  <a:cubicBezTo>
                    <a:pt x="517" y="447"/>
                    <a:pt x="522" y="451"/>
                    <a:pt x="520" y="460"/>
                  </a:cubicBezTo>
                  <a:cubicBezTo>
                    <a:pt x="519" y="468"/>
                    <a:pt x="520" y="474"/>
                    <a:pt x="518" y="482"/>
                  </a:cubicBezTo>
                  <a:cubicBezTo>
                    <a:pt x="517" y="490"/>
                    <a:pt x="500" y="502"/>
                    <a:pt x="498" y="513"/>
                  </a:cubicBezTo>
                  <a:cubicBezTo>
                    <a:pt x="496" y="524"/>
                    <a:pt x="506" y="540"/>
                    <a:pt x="514" y="553"/>
                  </a:cubicBezTo>
                  <a:cubicBezTo>
                    <a:pt x="522" y="566"/>
                    <a:pt x="526" y="584"/>
                    <a:pt x="522" y="592"/>
                  </a:cubicBezTo>
                  <a:cubicBezTo>
                    <a:pt x="518" y="600"/>
                    <a:pt x="514" y="601"/>
                    <a:pt x="512" y="613"/>
                  </a:cubicBezTo>
                  <a:cubicBezTo>
                    <a:pt x="510" y="621"/>
                    <a:pt x="509" y="622"/>
                    <a:pt x="509" y="623"/>
                  </a:cubicBezTo>
                  <a:cubicBezTo>
                    <a:pt x="97" y="637"/>
                    <a:pt x="97" y="637"/>
                    <a:pt x="97" y="637"/>
                  </a:cubicBezTo>
                  <a:cubicBezTo>
                    <a:pt x="97" y="637"/>
                    <a:pt x="94" y="562"/>
                    <a:pt x="94" y="553"/>
                  </a:cubicBezTo>
                  <a:cubicBezTo>
                    <a:pt x="94" y="544"/>
                    <a:pt x="82" y="544"/>
                    <a:pt x="82" y="544"/>
                  </a:cubicBezTo>
                  <a:cubicBezTo>
                    <a:pt x="82" y="544"/>
                    <a:pt x="50" y="544"/>
                    <a:pt x="48" y="544"/>
                  </a:cubicBezTo>
                  <a:cubicBezTo>
                    <a:pt x="46" y="544"/>
                    <a:pt x="35" y="541"/>
                    <a:pt x="35" y="535"/>
                  </a:cubicBezTo>
                  <a:cubicBezTo>
                    <a:pt x="35" y="529"/>
                    <a:pt x="30" y="528"/>
                    <a:pt x="30" y="528"/>
                  </a:cubicBezTo>
                  <a:cubicBezTo>
                    <a:pt x="30" y="528"/>
                    <a:pt x="27" y="230"/>
                    <a:pt x="25" y="204"/>
                  </a:cubicBezTo>
                  <a:cubicBezTo>
                    <a:pt x="23" y="179"/>
                    <a:pt x="0" y="34"/>
                    <a:pt x="0" y="34"/>
                  </a:cubicBezTo>
                  <a:cubicBezTo>
                    <a:pt x="0" y="34"/>
                    <a:pt x="0" y="26"/>
                    <a:pt x="8" y="26"/>
                  </a:cubicBezTo>
                  <a:cubicBezTo>
                    <a:pt x="17" y="26"/>
                    <a:pt x="480" y="9"/>
                    <a:pt x="501" y="8"/>
                  </a:cubicBezTo>
                  <a:cubicBezTo>
                    <a:pt x="522" y="7"/>
                    <a:pt x="599" y="0"/>
                    <a:pt x="605" y="0"/>
                  </a:cubicBezTo>
                  <a:cubicBezTo>
                    <a:pt x="611" y="1"/>
                    <a:pt x="626" y="8"/>
                    <a:pt x="628" y="20"/>
                  </a:cubicBezTo>
                  <a:cubicBezTo>
                    <a:pt x="630" y="33"/>
                    <a:pt x="628" y="46"/>
                    <a:pt x="614" y="56"/>
                  </a:cubicBezTo>
                  <a:cubicBezTo>
                    <a:pt x="601" y="65"/>
                    <a:pt x="581" y="89"/>
                    <a:pt x="613" y="88"/>
                  </a:cubicBezTo>
                  <a:cubicBezTo>
                    <a:pt x="634" y="88"/>
                    <a:pt x="668" y="81"/>
                    <a:pt x="684" y="84"/>
                  </a:cubicBezTo>
                  <a:cubicBezTo>
                    <a:pt x="692" y="85"/>
                    <a:pt x="696" y="89"/>
                    <a:pt x="690" y="98"/>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72" name="Google Shape;672;p40"/>
            <p:cNvSpPr/>
            <p:nvPr/>
          </p:nvSpPr>
          <p:spPr>
            <a:xfrm>
              <a:off x="1811" y="1870"/>
              <a:ext cx="1414" cy="1372"/>
            </a:xfrm>
            <a:custGeom>
              <a:rect b="b" l="l" r="r" t="t"/>
              <a:pathLst>
                <a:path extrusionOk="0" h="1886" w="1943">
                  <a:moveTo>
                    <a:pt x="1934" y="1006"/>
                  </a:moveTo>
                  <a:cubicBezTo>
                    <a:pt x="1936" y="989"/>
                    <a:pt x="1943" y="959"/>
                    <a:pt x="1930" y="943"/>
                  </a:cubicBezTo>
                  <a:cubicBezTo>
                    <a:pt x="1918" y="928"/>
                    <a:pt x="1910" y="903"/>
                    <a:pt x="1906" y="898"/>
                  </a:cubicBezTo>
                  <a:cubicBezTo>
                    <a:pt x="1902" y="893"/>
                    <a:pt x="1888" y="886"/>
                    <a:pt x="1889" y="869"/>
                  </a:cubicBezTo>
                  <a:cubicBezTo>
                    <a:pt x="1890" y="852"/>
                    <a:pt x="1889" y="839"/>
                    <a:pt x="1881" y="832"/>
                  </a:cubicBezTo>
                  <a:cubicBezTo>
                    <a:pt x="1873" y="825"/>
                    <a:pt x="1852" y="817"/>
                    <a:pt x="1852" y="798"/>
                  </a:cubicBezTo>
                  <a:cubicBezTo>
                    <a:pt x="1852" y="779"/>
                    <a:pt x="1850" y="629"/>
                    <a:pt x="1850" y="629"/>
                  </a:cubicBezTo>
                  <a:cubicBezTo>
                    <a:pt x="1850" y="629"/>
                    <a:pt x="1847" y="554"/>
                    <a:pt x="1847" y="545"/>
                  </a:cubicBezTo>
                  <a:cubicBezTo>
                    <a:pt x="1847" y="536"/>
                    <a:pt x="1835" y="536"/>
                    <a:pt x="1835" y="536"/>
                  </a:cubicBezTo>
                  <a:cubicBezTo>
                    <a:pt x="1835" y="536"/>
                    <a:pt x="1803" y="536"/>
                    <a:pt x="1801" y="536"/>
                  </a:cubicBezTo>
                  <a:cubicBezTo>
                    <a:pt x="1799" y="536"/>
                    <a:pt x="1788" y="533"/>
                    <a:pt x="1788" y="527"/>
                  </a:cubicBezTo>
                  <a:cubicBezTo>
                    <a:pt x="1788" y="521"/>
                    <a:pt x="1783" y="520"/>
                    <a:pt x="1783" y="520"/>
                  </a:cubicBezTo>
                  <a:cubicBezTo>
                    <a:pt x="1783" y="520"/>
                    <a:pt x="1750" y="513"/>
                    <a:pt x="1744" y="510"/>
                  </a:cubicBezTo>
                  <a:cubicBezTo>
                    <a:pt x="1738" y="506"/>
                    <a:pt x="1720" y="493"/>
                    <a:pt x="1702" y="478"/>
                  </a:cubicBezTo>
                  <a:cubicBezTo>
                    <a:pt x="1684" y="464"/>
                    <a:pt x="1671" y="478"/>
                    <a:pt x="1665" y="480"/>
                  </a:cubicBezTo>
                  <a:cubicBezTo>
                    <a:pt x="1659" y="482"/>
                    <a:pt x="1644" y="488"/>
                    <a:pt x="1637" y="482"/>
                  </a:cubicBezTo>
                  <a:cubicBezTo>
                    <a:pt x="1631" y="476"/>
                    <a:pt x="1627" y="467"/>
                    <a:pt x="1605" y="479"/>
                  </a:cubicBezTo>
                  <a:cubicBezTo>
                    <a:pt x="1582" y="491"/>
                    <a:pt x="1586" y="486"/>
                    <a:pt x="1579" y="482"/>
                  </a:cubicBezTo>
                  <a:cubicBezTo>
                    <a:pt x="1573" y="478"/>
                    <a:pt x="1547" y="492"/>
                    <a:pt x="1529" y="505"/>
                  </a:cubicBezTo>
                  <a:cubicBezTo>
                    <a:pt x="1511" y="518"/>
                    <a:pt x="1505" y="508"/>
                    <a:pt x="1492" y="500"/>
                  </a:cubicBezTo>
                  <a:cubicBezTo>
                    <a:pt x="1479" y="491"/>
                    <a:pt x="1456" y="487"/>
                    <a:pt x="1450" y="482"/>
                  </a:cubicBezTo>
                  <a:cubicBezTo>
                    <a:pt x="1444" y="478"/>
                    <a:pt x="1428" y="480"/>
                    <a:pt x="1419" y="486"/>
                  </a:cubicBezTo>
                  <a:cubicBezTo>
                    <a:pt x="1409" y="491"/>
                    <a:pt x="1405" y="511"/>
                    <a:pt x="1398" y="511"/>
                  </a:cubicBezTo>
                  <a:cubicBezTo>
                    <a:pt x="1391" y="511"/>
                    <a:pt x="1391" y="504"/>
                    <a:pt x="1391" y="489"/>
                  </a:cubicBezTo>
                  <a:cubicBezTo>
                    <a:pt x="1391" y="474"/>
                    <a:pt x="1378" y="490"/>
                    <a:pt x="1367" y="492"/>
                  </a:cubicBezTo>
                  <a:cubicBezTo>
                    <a:pt x="1355" y="493"/>
                    <a:pt x="1357" y="492"/>
                    <a:pt x="1348" y="483"/>
                  </a:cubicBezTo>
                  <a:cubicBezTo>
                    <a:pt x="1339" y="474"/>
                    <a:pt x="1322" y="470"/>
                    <a:pt x="1314" y="474"/>
                  </a:cubicBezTo>
                  <a:cubicBezTo>
                    <a:pt x="1306" y="479"/>
                    <a:pt x="1299" y="487"/>
                    <a:pt x="1291" y="487"/>
                  </a:cubicBezTo>
                  <a:cubicBezTo>
                    <a:pt x="1283" y="487"/>
                    <a:pt x="1281" y="476"/>
                    <a:pt x="1280" y="464"/>
                  </a:cubicBezTo>
                  <a:cubicBezTo>
                    <a:pt x="1279" y="453"/>
                    <a:pt x="1261" y="442"/>
                    <a:pt x="1257" y="438"/>
                  </a:cubicBezTo>
                  <a:cubicBezTo>
                    <a:pt x="1253" y="435"/>
                    <a:pt x="1241" y="438"/>
                    <a:pt x="1229" y="443"/>
                  </a:cubicBezTo>
                  <a:cubicBezTo>
                    <a:pt x="1218" y="448"/>
                    <a:pt x="1203" y="450"/>
                    <a:pt x="1197" y="444"/>
                  </a:cubicBezTo>
                  <a:cubicBezTo>
                    <a:pt x="1191" y="438"/>
                    <a:pt x="1189" y="440"/>
                    <a:pt x="1175" y="440"/>
                  </a:cubicBezTo>
                  <a:cubicBezTo>
                    <a:pt x="1162" y="440"/>
                    <a:pt x="1154" y="430"/>
                    <a:pt x="1151" y="428"/>
                  </a:cubicBezTo>
                  <a:cubicBezTo>
                    <a:pt x="1149" y="427"/>
                    <a:pt x="1125" y="427"/>
                    <a:pt x="1113" y="427"/>
                  </a:cubicBezTo>
                  <a:cubicBezTo>
                    <a:pt x="1101" y="427"/>
                    <a:pt x="1109" y="410"/>
                    <a:pt x="1107" y="399"/>
                  </a:cubicBezTo>
                  <a:cubicBezTo>
                    <a:pt x="1105" y="388"/>
                    <a:pt x="1093" y="384"/>
                    <a:pt x="1083" y="384"/>
                  </a:cubicBezTo>
                  <a:cubicBezTo>
                    <a:pt x="1073" y="383"/>
                    <a:pt x="1072" y="390"/>
                    <a:pt x="1053" y="388"/>
                  </a:cubicBezTo>
                  <a:cubicBezTo>
                    <a:pt x="1035" y="387"/>
                    <a:pt x="1019" y="370"/>
                    <a:pt x="1019" y="370"/>
                  </a:cubicBezTo>
                  <a:cubicBezTo>
                    <a:pt x="1019" y="370"/>
                    <a:pt x="1007" y="360"/>
                    <a:pt x="1002" y="358"/>
                  </a:cubicBezTo>
                  <a:cubicBezTo>
                    <a:pt x="997" y="355"/>
                    <a:pt x="993" y="348"/>
                    <a:pt x="993" y="348"/>
                  </a:cubicBezTo>
                  <a:cubicBezTo>
                    <a:pt x="993" y="348"/>
                    <a:pt x="1001" y="28"/>
                    <a:pt x="1001" y="21"/>
                  </a:cubicBezTo>
                  <a:cubicBezTo>
                    <a:pt x="1001" y="14"/>
                    <a:pt x="999" y="15"/>
                    <a:pt x="999" y="15"/>
                  </a:cubicBezTo>
                  <a:cubicBezTo>
                    <a:pt x="999" y="15"/>
                    <a:pt x="595" y="0"/>
                    <a:pt x="587" y="0"/>
                  </a:cubicBezTo>
                  <a:cubicBezTo>
                    <a:pt x="583" y="0"/>
                    <a:pt x="583" y="4"/>
                    <a:pt x="583" y="4"/>
                  </a:cubicBezTo>
                  <a:cubicBezTo>
                    <a:pt x="563" y="296"/>
                    <a:pt x="563" y="296"/>
                    <a:pt x="563" y="296"/>
                  </a:cubicBezTo>
                  <a:cubicBezTo>
                    <a:pt x="530" y="775"/>
                    <a:pt x="530" y="775"/>
                    <a:pt x="530" y="775"/>
                  </a:cubicBezTo>
                  <a:cubicBezTo>
                    <a:pt x="530" y="779"/>
                    <a:pt x="528" y="785"/>
                    <a:pt x="522" y="786"/>
                  </a:cubicBezTo>
                  <a:cubicBezTo>
                    <a:pt x="518" y="787"/>
                    <a:pt x="0" y="745"/>
                    <a:pt x="0" y="749"/>
                  </a:cubicBezTo>
                  <a:cubicBezTo>
                    <a:pt x="0" y="753"/>
                    <a:pt x="5" y="763"/>
                    <a:pt x="5" y="769"/>
                  </a:cubicBezTo>
                  <a:cubicBezTo>
                    <a:pt x="5" y="773"/>
                    <a:pt x="5" y="777"/>
                    <a:pt x="12" y="781"/>
                  </a:cubicBezTo>
                  <a:cubicBezTo>
                    <a:pt x="12" y="781"/>
                    <a:pt x="12" y="781"/>
                    <a:pt x="12" y="781"/>
                  </a:cubicBezTo>
                  <a:cubicBezTo>
                    <a:pt x="14" y="782"/>
                    <a:pt x="16" y="783"/>
                    <a:pt x="18" y="783"/>
                  </a:cubicBezTo>
                  <a:cubicBezTo>
                    <a:pt x="30" y="787"/>
                    <a:pt x="24" y="787"/>
                    <a:pt x="34" y="795"/>
                  </a:cubicBezTo>
                  <a:cubicBezTo>
                    <a:pt x="44" y="801"/>
                    <a:pt x="60" y="839"/>
                    <a:pt x="74" y="849"/>
                  </a:cubicBezTo>
                  <a:cubicBezTo>
                    <a:pt x="88" y="858"/>
                    <a:pt x="110" y="886"/>
                    <a:pt x="118" y="896"/>
                  </a:cubicBezTo>
                  <a:cubicBezTo>
                    <a:pt x="126" y="906"/>
                    <a:pt x="152" y="937"/>
                    <a:pt x="156" y="945"/>
                  </a:cubicBezTo>
                  <a:cubicBezTo>
                    <a:pt x="160" y="955"/>
                    <a:pt x="206" y="985"/>
                    <a:pt x="219" y="994"/>
                  </a:cubicBezTo>
                  <a:cubicBezTo>
                    <a:pt x="232" y="1003"/>
                    <a:pt x="238" y="1019"/>
                    <a:pt x="239" y="1029"/>
                  </a:cubicBezTo>
                  <a:cubicBezTo>
                    <a:pt x="240" y="1039"/>
                    <a:pt x="259" y="1071"/>
                    <a:pt x="264" y="1079"/>
                  </a:cubicBezTo>
                  <a:cubicBezTo>
                    <a:pt x="269" y="1086"/>
                    <a:pt x="264" y="1111"/>
                    <a:pt x="264" y="1133"/>
                  </a:cubicBezTo>
                  <a:cubicBezTo>
                    <a:pt x="264" y="1154"/>
                    <a:pt x="294" y="1191"/>
                    <a:pt x="306" y="1201"/>
                  </a:cubicBezTo>
                  <a:cubicBezTo>
                    <a:pt x="318" y="1211"/>
                    <a:pt x="388" y="1259"/>
                    <a:pt x="402" y="1270"/>
                  </a:cubicBezTo>
                  <a:cubicBezTo>
                    <a:pt x="416" y="1281"/>
                    <a:pt x="452" y="1301"/>
                    <a:pt x="466" y="1305"/>
                  </a:cubicBezTo>
                  <a:cubicBezTo>
                    <a:pt x="480" y="1310"/>
                    <a:pt x="493" y="1294"/>
                    <a:pt x="508" y="1283"/>
                  </a:cubicBezTo>
                  <a:cubicBezTo>
                    <a:pt x="523" y="1272"/>
                    <a:pt x="540" y="1235"/>
                    <a:pt x="545" y="1216"/>
                  </a:cubicBezTo>
                  <a:cubicBezTo>
                    <a:pt x="550" y="1197"/>
                    <a:pt x="566" y="1185"/>
                    <a:pt x="569" y="1185"/>
                  </a:cubicBezTo>
                  <a:cubicBezTo>
                    <a:pt x="572" y="1185"/>
                    <a:pt x="599" y="1182"/>
                    <a:pt x="612" y="1175"/>
                  </a:cubicBezTo>
                  <a:cubicBezTo>
                    <a:pt x="625" y="1167"/>
                    <a:pt x="647" y="1171"/>
                    <a:pt x="652" y="1175"/>
                  </a:cubicBezTo>
                  <a:cubicBezTo>
                    <a:pt x="657" y="1179"/>
                    <a:pt x="698" y="1185"/>
                    <a:pt x="704" y="1188"/>
                  </a:cubicBezTo>
                  <a:cubicBezTo>
                    <a:pt x="710" y="1191"/>
                    <a:pt x="722" y="1186"/>
                    <a:pt x="740" y="1183"/>
                  </a:cubicBezTo>
                  <a:cubicBezTo>
                    <a:pt x="758" y="1179"/>
                    <a:pt x="768" y="1210"/>
                    <a:pt x="781" y="1223"/>
                  </a:cubicBezTo>
                  <a:cubicBezTo>
                    <a:pt x="794" y="1236"/>
                    <a:pt x="855" y="1299"/>
                    <a:pt x="858" y="1303"/>
                  </a:cubicBezTo>
                  <a:cubicBezTo>
                    <a:pt x="860" y="1307"/>
                    <a:pt x="874" y="1349"/>
                    <a:pt x="882" y="1365"/>
                  </a:cubicBezTo>
                  <a:cubicBezTo>
                    <a:pt x="891" y="1382"/>
                    <a:pt x="908" y="1427"/>
                    <a:pt x="914" y="1447"/>
                  </a:cubicBezTo>
                  <a:cubicBezTo>
                    <a:pt x="920" y="1467"/>
                    <a:pt x="950" y="1489"/>
                    <a:pt x="964" y="1512"/>
                  </a:cubicBezTo>
                  <a:cubicBezTo>
                    <a:pt x="977" y="1535"/>
                    <a:pt x="1006" y="1564"/>
                    <a:pt x="1014" y="1569"/>
                  </a:cubicBezTo>
                  <a:cubicBezTo>
                    <a:pt x="1023" y="1573"/>
                    <a:pt x="1030" y="1584"/>
                    <a:pt x="1032" y="1593"/>
                  </a:cubicBezTo>
                  <a:cubicBezTo>
                    <a:pt x="1036" y="1603"/>
                    <a:pt x="1038" y="1635"/>
                    <a:pt x="1038" y="1639"/>
                  </a:cubicBezTo>
                  <a:cubicBezTo>
                    <a:pt x="1038" y="1643"/>
                    <a:pt x="1037" y="1661"/>
                    <a:pt x="1044" y="1671"/>
                  </a:cubicBezTo>
                  <a:cubicBezTo>
                    <a:pt x="1051" y="1681"/>
                    <a:pt x="1062" y="1703"/>
                    <a:pt x="1068" y="1711"/>
                  </a:cubicBezTo>
                  <a:cubicBezTo>
                    <a:pt x="1073" y="1719"/>
                    <a:pt x="1074" y="1727"/>
                    <a:pt x="1080" y="1755"/>
                  </a:cubicBezTo>
                  <a:cubicBezTo>
                    <a:pt x="1086" y="1781"/>
                    <a:pt x="1091" y="1784"/>
                    <a:pt x="1106" y="1787"/>
                  </a:cubicBezTo>
                  <a:cubicBezTo>
                    <a:pt x="1121" y="1790"/>
                    <a:pt x="1135" y="1792"/>
                    <a:pt x="1148" y="1799"/>
                  </a:cubicBezTo>
                  <a:cubicBezTo>
                    <a:pt x="1160" y="1806"/>
                    <a:pt x="1168" y="1817"/>
                    <a:pt x="1180" y="1817"/>
                  </a:cubicBezTo>
                  <a:cubicBezTo>
                    <a:pt x="1192" y="1818"/>
                    <a:pt x="1195" y="1822"/>
                    <a:pt x="1206" y="1831"/>
                  </a:cubicBezTo>
                  <a:cubicBezTo>
                    <a:pt x="1217" y="1840"/>
                    <a:pt x="1242" y="1847"/>
                    <a:pt x="1248" y="1845"/>
                  </a:cubicBezTo>
                  <a:cubicBezTo>
                    <a:pt x="1253" y="1845"/>
                    <a:pt x="1294" y="1849"/>
                    <a:pt x="1312" y="1853"/>
                  </a:cubicBezTo>
                  <a:cubicBezTo>
                    <a:pt x="1330" y="1855"/>
                    <a:pt x="1330" y="1867"/>
                    <a:pt x="1342" y="1877"/>
                  </a:cubicBezTo>
                  <a:cubicBezTo>
                    <a:pt x="1355" y="1886"/>
                    <a:pt x="1370" y="1879"/>
                    <a:pt x="1375" y="1877"/>
                  </a:cubicBezTo>
                  <a:cubicBezTo>
                    <a:pt x="1380" y="1875"/>
                    <a:pt x="1377" y="1856"/>
                    <a:pt x="1377" y="1856"/>
                  </a:cubicBezTo>
                  <a:cubicBezTo>
                    <a:pt x="1377" y="1856"/>
                    <a:pt x="1376" y="1843"/>
                    <a:pt x="1376" y="1830"/>
                  </a:cubicBezTo>
                  <a:cubicBezTo>
                    <a:pt x="1376" y="1817"/>
                    <a:pt x="1362" y="1801"/>
                    <a:pt x="1358" y="1795"/>
                  </a:cubicBezTo>
                  <a:cubicBezTo>
                    <a:pt x="1355" y="1789"/>
                    <a:pt x="1354" y="1782"/>
                    <a:pt x="1355" y="1768"/>
                  </a:cubicBezTo>
                  <a:cubicBezTo>
                    <a:pt x="1356" y="1754"/>
                    <a:pt x="1342" y="1745"/>
                    <a:pt x="1342" y="1735"/>
                  </a:cubicBezTo>
                  <a:cubicBezTo>
                    <a:pt x="1342" y="1725"/>
                    <a:pt x="1342" y="1724"/>
                    <a:pt x="1338" y="1722"/>
                  </a:cubicBezTo>
                  <a:cubicBezTo>
                    <a:pt x="1334" y="1720"/>
                    <a:pt x="1336" y="1712"/>
                    <a:pt x="1334" y="1705"/>
                  </a:cubicBezTo>
                  <a:cubicBezTo>
                    <a:pt x="1331" y="1698"/>
                    <a:pt x="1330" y="1693"/>
                    <a:pt x="1334" y="1691"/>
                  </a:cubicBezTo>
                  <a:cubicBezTo>
                    <a:pt x="1340" y="1687"/>
                    <a:pt x="1350" y="1667"/>
                    <a:pt x="1354" y="1659"/>
                  </a:cubicBezTo>
                  <a:cubicBezTo>
                    <a:pt x="1357" y="1653"/>
                    <a:pt x="1348" y="1641"/>
                    <a:pt x="1341" y="1641"/>
                  </a:cubicBezTo>
                  <a:cubicBezTo>
                    <a:pt x="1334" y="1641"/>
                    <a:pt x="1323" y="1641"/>
                    <a:pt x="1314" y="1637"/>
                  </a:cubicBezTo>
                  <a:cubicBezTo>
                    <a:pt x="1305" y="1633"/>
                    <a:pt x="1312" y="1627"/>
                    <a:pt x="1314" y="1623"/>
                  </a:cubicBezTo>
                  <a:cubicBezTo>
                    <a:pt x="1316" y="1619"/>
                    <a:pt x="1335" y="1623"/>
                    <a:pt x="1342" y="1627"/>
                  </a:cubicBezTo>
                  <a:cubicBezTo>
                    <a:pt x="1349" y="1632"/>
                    <a:pt x="1349" y="1633"/>
                    <a:pt x="1354" y="1627"/>
                  </a:cubicBezTo>
                  <a:cubicBezTo>
                    <a:pt x="1360" y="1623"/>
                    <a:pt x="1370" y="1593"/>
                    <a:pt x="1374" y="1587"/>
                  </a:cubicBezTo>
                  <a:cubicBezTo>
                    <a:pt x="1376" y="1581"/>
                    <a:pt x="1374" y="1575"/>
                    <a:pt x="1374" y="1570"/>
                  </a:cubicBezTo>
                  <a:cubicBezTo>
                    <a:pt x="1373" y="1565"/>
                    <a:pt x="1368" y="1557"/>
                    <a:pt x="1362" y="1550"/>
                  </a:cubicBezTo>
                  <a:cubicBezTo>
                    <a:pt x="1356" y="1543"/>
                    <a:pt x="1356" y="1543"/>
                    <a:pt x="1359" y="1533"/>
                  </a:cubicBezTo>
                  <a:cubicBezTo>
                    <a:pt x="1362" y="1523"/>
                    <a:pt x="1366" y="1531"/>
                    <a:pt x="1373" y="1532"/>
                  </a:cubicBezTo>
                  <a:cubicBezTo>
                    <a:pt x="1380" y="1533"/>
                    <a:pt x="1390" y="1539"/>
                    <a:pt x="1394" y="1539"/>
                  </a:cubicBezTo>
                  <a:cubicBezTo>
                    <a:pt x="1398" y="1539"/>
                    <a:pt x="1405" y="1521"/>
                    <a:pt x="1408" y="1517"/>
                  </a:cubicBezTo>
                  <a:cubicBezTo>
                    <a:pt x="1410" y="1514"/>
                    <a:pt x="1414" y="1509"/>
                    <a:pt x="1416" y="1502"/>
                  </a:cubicBezTo>
                  <a:cubicBezTo>
                    <a:pt x="1418" y="1495"/>
                    <a:pt x="1408" y="1501"/>
                    <a:pt x="1402" y="1506"/>
                  </a:cubicBezTo>
                  <a:cubicBezTo>
                    <a:pt x="1398" y="1511"/>
                    <a:pt x="1392" y="1506"/>
                    <a:pt x="1390" y="1501"/>
                  </a:cubicBezTo>
                  <a:cubicBezTo>
                    <a:pt x="1387" y="1497"/>
                    <a:pt x="1390" y="1494"/>
                    <a:pt x="1392" y="1490"/>
                  </a:cubicBezTo>
                  <a:cubicBezTo>
                    <a:pt x="1394" y="1486"/>
                    <a:pt x="1414" y="1484"/>
                    <a:pt x="1416" y="1485"/>
                  </a:cubicBezTo>
                  <a:cubicBezTo>
                    <a:pt x="1420" y="1486"/>
                    <a:pt x="1435" y="1487"/>
                    <a:pt x="1438" y="1487"/>
                  </a:cubicBezTo>
                  <a:cubicBezTo>
                    <a:pt x="1442" y="1487"/>
                    <a:pt x="1446" y="1475"/>
                    <a:pt x="1449" y="1473"/>
                  </a:cubicBezTo>
                  <a:cubicBezTo>
                    <a:pt x="1452" y="1471"/>
                    <a:pt x="1453" y="1467"/>
                    <a:pt x="1452" y="1457"/>
                  </a:cubicBezTo>
                  <a:cubicBezTo>
                    <a:pt x="1451" y="1447"/>
                    <a:pt x="1446" y="1443"/>
                    <a:pt x="1446" y="1443"/>
                  </a:cubicBezTo>
                  <a:cubicBezTo>
                    <a:pt x="1446" y="1443"/>
                    <a:pt x="1446" y="1437"/>
                    <a:pt x="1446" y="1435"/>
                  </a:cubicBezTo>
                  <a:cubicBezTo>
                    <a:pt x="1446" y="1431"/>
                    <a:pt x="1452" y="1428"/>
                    <a:pt x="1452" y="1431"/>
                  </a:cubicBezTo>
                  <a:cubicBezTo>
                    <a:pt x="1452" y="1433"/>
                    <a:pt x="1468" y="1447"/>
                    <a:pt x="1470" y="1449"/>
                  </a:cubicBezTo>
                  <a:cubicBezTo>
                    <a:pt x="1472" y="1451"/>
                    <a:pt x="1481" y="1453"/>
                    <a:pt x="1480" y="1459"/>
                  </a:cubicBezTo>
                  <a:cubicBezTo>
                    <a:pt x="1478" y="1466"/>
                    <a:pt x="1466" y="1474"/>
                    <a:pt x="1459" y="1479"/>
                  </a:cubicBezTo>
                  <a:cubicBezTo>
                    <a:pt x="1452" y="1485"/>
                    <a:pt x="1456" y="1489"/>
                    <a:pt x="1459" y="1490"/>
                  </a:cubicBezTo>
                  <a:cubicBezTo>
                    <a:pt x="1462" y="1491"/>
                    <a:pt x="1477" y="1479"/>
                    <a:pt x="1483" y="1473"/>
                  </a:cubicBezTo>
                  <a:cubicBezTo>
                    <a:pt x="1489" y="1468"/>
                    <a:pt x="1500" y="1462"/>
                    <a:pt x="1508" y="1455"/>
                  </a:cubicBezTo>
                  <a:cubicBezTo>
                    <a:pt x="1516" y="1447"/>
                    <a:pt x="1508" y="1431"/>
                    <a:pt x="1507" y="1427"/>
                  </a:cubicBezTo>
                  <a:cubicBezTo>
                    <a:pt x="1506" y="1423"/>
                    <a:pt x="1496" y="1419"/>
                    <a:pt x="1480" y="1405"/>
                  </a:cubicBezTo>
                  <a:cubicBezTo>
                    <a:pt x="1462" y="1392"/>
                    <a:pt x="1483" y="1391"/>
                    <a:pt x="1483" y="1391"/>
                  </a:cubicBezTo>
                  <a:cubicBezTo>
                    <a:pt x="1483" y="1391"/>
                    <a:pt x="1496" y="1403"/>
                    <a:pt x="1504" y="1408"/>
                  </a:cubicBezTo>
                  <a:cubicBezTo>
                    <a:pt x="1512" y="1413"/>
                    <a:pt x="1520" y="1402"/>
                    <a:pt x="1527" y="1401"/>
                  </a:cubicBezTo>
                  <a:cubicBezTo>
                    <a:pt x="1534" y="1401"/>
                    <a:pt x="1549" y="1403"/>
                    <a:pt x="1553" y="1406"/>
                  </a:cubicBezTo>
                  <a:cubicBezTo>
                    <a:pt x="1557" y="1409"/>
                    <a:pt x="1552" y="1412"/>
                    <a:pt x="1550" y="1414"/>
                  </a:cubicBezTo>
                  <a:cubicBezTo>
                    <a:pt x="1548" y="1416"/>
                    <a:pt x="1542" y="1424"/>
                    <a:pt x="1550" y="1423"/>
                  </a:cubicBezTo>
                  <a:cubicBezTo>
                    <a:pt x="1558" y="1421"/>
                    <a:pt x="1578" y="1407"/>
                    <a:pt x="1584" y="1405"/>
                  </a:cubicBezTo>
                  <a:cubicBezTo>
                    <a:pt x="1588" y="1401"/>
                    <a:pt x="1598" y="1397"/>
                    <a:pt x="1600" y="1395"/>
                  </a:cubicBezTo>
                  <a:cubicBezTo>
                    <a:pt x="1602" y="1393"/>
                    <a:pt x="1592" y="1391"/>
                    <a:pt x="1600" y="1389"/>
                  </a:cubicBezTo>
                  <a:cubicBezTo>
                    <a:pt x="1607" y="1386"/>
                    <a:pt x="1606" y="1393"/>
                    <a:pt x="1614" y="1389"/>
                  </a:cubicBezTo>
                  <a:cubicBezTo>
                    <a:pt x="1623" y="1384"/>
                    <a:pt x="1666" y="1356"/>
                    <a:pt x="1684" y="1345"/>
                  </a:cubicBezTo>
                  <a:cubicBezTo>
                    <a:pt x="1700" y="1334"/>
                    <a:pt x="1698" y="1335"/>
                    <a:pt x="1699" y="1326"/>
                  </a:cubicBezTo>
                  <a:cubicBezTo>
                    <a:pt x="1700" y="1317"/>
                    <a:pt x="1708" y="1306"/>
                    <a:pt x="1714" y="1306"/>
                  </a:cubicBezTo>
                  <a:cubicBezTo>
                    <a:pt x="1716" y="1306"/>
                    <a:pt x="1714" y="1307"/>
                    <a:pt x="1714" y="1309"/>
                  </a:cubicBezTo>
                  <a:cubicBezTo>
                    <a:pt x="1715" y="1309"/>
                    <a:pt x="1715" y="1309"/>
                    <a:pt x="1716" y="1309"/>
                  </a:cubicBezTo>
                  <a:cubicBezTo>
                    <a:pt x="1717" y="1310"/>
                    <a:pt x="1718" y="1309"/>
                    <a:pt x="1720" y="1309"/>
                  </a:cubicBezTo>
                  <a:cubicBezTo>
                    <a:pt x="1723" y="1308"/>
                    <a:pt x="1727" y="1306"/>
                    <a:pt x="1730" y="1303"/>
                  </a:cubicBezTo>
                  <a:cubicBezTo>
                    <a:pt x="1736" y="1299"/>
                    <a:pt x="1778" y="1259"/>
                    <a:pt x="1784" y="1256"/>
                  </a:cubicBezTo>
                  <a:cubicBezTo>
                    <a:pt x="1790" y="1253"/>
                    <a:pt x="1838" y="1226"/>
                    <a:pt x="1850" y="1223"/>
                  </a:cubicBezTo>
                  <a:cubicBezTo>
                    <a:pt x="1861" y="1219"/>
                    <a:pt x="1881" y="1213"/>
                    <a:pt x="1888" y="1211"/>
                  </a:cubicBezTo>
                  <a:cubicBezTo>
                    <a:pt x="1894" y="1211"/>
                    <a:pt x="1891" y="1201"/>
                    <a:pt x="1890" y="1200"/>
                  </a:cubicBezTo>
                  <a:cubicBezTo>
                    <a:pt x="1890" y="1200"/>
                    <a:pt x="1890" y="1200"/>
                    <a:pt x="1890" y="1200"/>
                  </a:cubicBezTo>
                  <a:cubicBezTo>
                    <a:pt x="1890" y="1198"/>
                    <a:pt x="1889" y="1197"/>
                    <a:pt x="1889" y="1195"/>
                  </a:cubicBezTo>
                  <a:cubicBezTo>
                    <a:pt x="1888" y="1187"/>
                    <a:pt x="1892" y="1176"/>
                    <a:pt x="1904" y="1161"/>
                  </a:cubicBezTo>
                  <a:cubicBezTo>
                    <a:pt x="1914" y="1147"/>
                    <a:pt x="1916" y="1142"/>
                    <a:pt x="1916" y="1133"/>
                  </a:cubicBezTo>
                  <a:cubicBezTo>
                    <a:pt x="1917" y="1124"/>
                    <a:pt x="1909" y="1112"/>
                    <a:pt x="1910" y="1097"/>
                  </a:cubicBezTo>
                  <a:cubicBezTo>
                    <a:pt x="1910" y="1082"/>
                    <a:pt x="1907" y="1051"/>
                    <a:pt x="1912" y="1047"/>
                  </a:cubicBezTo>
                  <a:cubicBezTo>
                    <a:pt x="1916" y="1044"/>
                    <a:pt x="1932" y="1023"/>
                    <a:pt x="1934" y="1006"/>
                  </a:cubicBezTo>
                  <a:close/>
                  <a:moveTo>
                    <a:pt x="1774" y="1252"/>
                  </a:moveTo>
                  <a:cubicBezTo>
                    <a:pt x="1770" y="1255"/>
                    <a:pt x="1757" y="1261"/>
                    <a:pt x="1751" y="1267"/>
                  </a:cubicBezTo>
                  <a:cubicBezTo>
                    <a:pt x="1748" y="1270"/>
                    <a:pt x="1745" y="1272"/>
                    <a:pt x="1744" y="1272"/>
                  </a:cubicBezTo>
                  <a:cubicBezTo>
                    <a:pt x="1744" y="1272"/>
                    <a:pt x="1744" y="1272"/>
                    <a:pt x="1744" y="1272"/>
                  </a:cubicBezTo>
                  <a:cubicBezTo>
                    <a:pt x="1743" y="1272"/>
                    <a:pt x="1743" y="1271"/>
                    <a:pt x="1743" y="1270"/>
                  </a:cubicBezTo>
                  <a:cubicBezTo>
                    <a:pt x="1743" y="1269"/>
                    <a:pt x="1743" y="1269"/>
                    <a:pt x="1742" y="1268"/>
                  </a:cubicBezTo>
                  <a:cubicBezTo>
                    <a:pt x="1741" y="1266"/>
                    <a:pt x="1739" y="1263"/>
                    <a:pt x="1735" y="1261"/>
                  </a:cubicBezTo>
                  <a:cubicBezTo>
                    <a:pt x="1730" y="1257"/>
                    <a:pt x="1734" y="1255"/>
                    <a:pt x="1728" y="1241"/>
                  </a:cubicBezTo>
                  <a:cubicBezTo>
                    <a:pt x="1721" y="1226"/>
                    <a:pt x="1717" y="1230"/>
                    <a:pt x="1717" y="1220"/>
                  </a:cubicBezTo>
                  <a:cubicBezTo>
                    <a:pt x="1717" y="1211"/>
                    <a:pt x="1723" y="1215"/>
                    <a:pt x="1730" y="1218"/>
                  </a:cubicBezTo>
                  <a:cubicBezTo>
                    <a:pt x="1737" y="1222"/>
                    <a:pt x="1739" y="1216"/>
                    <a:pt x="1745" y="1213"/>
                  </a:cubicBezTo>
                  <a:cubicBezTo>
                    <a:pt x="1752" y="1210"/>
                    <a:pt x="1753" y="1200"/>
                    <a:pt x="1764" y="1200"/>
                  </a:cubicBezTo>
                  <a:cubicBezTo>
                    <a:pt x="1775" y="1199"/>
                    <a:pt x="1764" y="1218"/>
                    <a:pt x="1764" y="1225"/>
                  </a:cubicBezTo>
                  <a:cubicBezTo>
                    <a:pt x="1764" y="1232"/>
                    <a:pt x="1767" y="1237"/>
                    <a:pt x="1767" y="1237"/>
                  </a:cubicBezTo>
                  <a:cubicBezTo>
                    <a:pt x="1769" y="1240"/>
                    <a:pt x="1770" y="1238"/>
                    <a:pt x="1782" y="1237"/>
                  </a:cubicBezTo>
                  <a:cubicBezTo>
                    <a:pt x="1793" y="1236"/>
                    <a:pt x="1779" y="1249"/>
                    <a:pt x="1774" y="125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73" name="Google Shape;673;p40"/>
            <p:cNvSpPr/>
            <p:nvPr/>
          </p:nvSpPr>
          <p:spPr>
            <a:xfrm>
              <a:off x="2793" y="3083"/>
              <a:ext cx="32" cy="115"/>
            </a:xfrm>
            <a:custGeom>
              <a:rect b="b" l="l" r="r" t="t"/>
              <a:pathLst>
                <a:path extrusionOk="0" h="158" w="45">
                  <a:moveTo>
                    <a:pt x="36" y="109"/>
                  </a:moveTo>
                  <a:cubicBezTo>
                    <a:pt x="35" y="97"/>
                    <a:pt x="29" y="82"/>
                    <a:pt x="22" y="63"/>
                  </a:cubicBezTo>
                  <a:cubicBezTo>
                    <a:pt x="19" y="53"/>
                    <a:pt x="19" y="53"/>
                    <a:pt x="19" y="53"/>
                  </a:cubicBezTo>
                  <a:cubicBezTo>
                    <a:pt x="11" y="32"/>
                    <a:pt x="15" y="7"/>
                    <a:pt x="15" y="6"/>
                  </a:cubicBezTo>
                  <a:cubicBezTo>
                    <a:pt x="16" y="4"/>
                    <a:pt x="14" y="1"/>
                    <a:pt x="11" y="1"/>
                  </a:cubicBezTo>
                  <a:cubicBezTo>
                    <a:pt x="9" y="0"/>
                    <a:pt x="6" y="2"/>
                    <a:pt x="6" y="5"/>
                  </a:cubicBezTo>
                  <a:cubicBezTo>
                    <a:pt x="5" y="6"/>
                    <a:pt x="0" y="32"/>
                    <a:pt x="9" y="57"/>
                  </a:cubicBezTo>
                  <a:cubicBezTo>
                    <a:pt x="13" y="66"/>
                    <a:pt x="13" y="66"/>
                    <a:pt x="13" y="66"/>
                  </a:cubicBezTo>
                  <a:cubicBezTo>
                    <a:pt x="20" y="85"/>
                    <a:pt x="25" y="99"/>
                    <a:pt x="26" y="111"/>
                  </a:cubicBezTo>
                  <a:cubicBezTo>
                    <a:pt x="27" y="117"/>
                    <a:pt x="29" y="124"/>
                    <a:pt x="31" y="131"/>
                  </a:cubicBezTo>
                  <a:cubicBezTo>
                    <a:pt x="33" y="139"/>
                    <a:pt x="35" y="147"/>
                    <a:pt x="35" y="153"/>
                  </a:cubicBezTo>
                  <a:cubicBezTo>
                    <a:pt x="35" y="154"/>
                    <a:pt x="35" y="155"/>
                    <a:pt x="36" y="156"/>
                  </a:cubicBezTo>
                  <a:cubicBezTo>
                    <a:pt x="37" y="157"/>
                    <a:pt x="38" y="158"/>
                    <a:pt x="40" y="158"/>
                  </a:cubicBezTo>
                  <a:cubicBezTo>
                    <a:pt x="40" y="158"/>
                    <a:pt x="40" y="158"/>
                    <a:pt x="40" y="158"/>
                  </a:cubicBezTo>
                  <a:cubicBezTo>
                    <a:pt x="43" y="158"/>
                    <a:pt x="45" y="156"/>
                    <a:pt x="45" y="153"/>
                  </a:cubicBezTo>
                  <a:cubicBezTo>
                    <a:pt x="45" y="145"/>
                    <a:pt x="43" y="137"/>
                    <a:pt x="40" y="128"/>
                  </a:cubicBezTo>
                  <a:cubicBezTo>
                    <a:pt x="38" y="122"/>
                    <a:pt x="37" y="115"/>
                    <a:pt x="36" y="10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74" name="Google Shape;674;p40"/>
            <p:cNvSpPr/>
            <p:nvPr/>
          </p:nvSpPr>
          <p:spPr>
            <a:xfrm>
              <a:off x="2803" y="2998"/>
              <a:ext cx="33" cy="59"/>
            </a:xfrm>
            <a:custGeom>
              <a:rect b="b" l="l" r="r" t="t"/>
              <a:pathLst>
                <a:path extrusionOk="0" h="82" w="45">
                  <a:moveTo>
                    <a:pt x="42" y="1"/>
                  </a:moveTo>
                  <a:cubicBezTo>
                    <a:pt x="40" y="0"/>
                    <a:pt x="36" y="1"/>
                    <a:pt x="35" y="3"/>
                  </a:cubicBezTo>
                  <a:cubicBezTo>
                    <a:pt x="32" y="9"/>
                    <a:pt x="2" y="62"/>
                    <a:pt x="0" y="76"/>
                  </a:cubicBezTo>
                  <a:cubicBezTo>
                    <a:pt x="0" y="79"/>
                    <a:pt x="2" y="81"/>
                    <a:pt x="4" y="81"/>
                  </a:cubicBezTo>
                  <a:cubicBezTo>
                    <a:pt x="5" y="81"/>
                    <a:pt x="5" y="82"/>
                    <a:pt x="5" y="82"/>
                  </a:cubicBezTo>
                  <a:cubicBezTo>
                    <a:pt x="8" y="82"/>
                    <a:pt x="10" y="80"/>
                    <a:pt x="10" y="77"/>
                  </a:cubicBezTo>
                  <a:cubicBezTo>
                    <a:pt x="11" y="68"/>
                    <a:pt x="31" y="31"/>
                    <a:pt x="44" y="8"/>
                  </a:cubicBezTo>
                  <a:cubicBezTo>
                    <a:pt x="45" y="7"/>
                    <a:pt x="45" y="5"/>
                    <a:pt x="44" y="4"/>
                  </a:cubicBezTo>
                  <a:cubicBezTo>
                    <a:pt x="44" y="3"/>
                    <a:pt x="43" y="2"/>
                    <a:pt x="42" y="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75" name="Google Shape;675;p40"/>
            <p:cNvSpPr/>
            <p:nvPr/>
          </p:nvSpPr>
          <p:spPr>
            <a:xfrm>
              <a:off x="2845" y="2955"/>
              <a:ext cx="20" cy="24"/>
            </a:xfrm>
            <a:custGeom>
              <a:rect b="b" l="l" r="r" t="t"/>
              <a:pathLst>
                <a:path extrusionOk="0" h="32" w="27">
                  <a:moveTo>
                    <a:pt x="25" y="3"/>
                  </a:moveTo>
                  <a:cubicBezTo>
                    <a:pt x="23" y="1"/>
                    <a:pt x="20" y="0"/>
                    <a:pt x="18" y="2"/>
                  </a:cubicBezTo>
                  <a:cubicBezTo>
                    <a:pt x="13" y="7"/>
                    <a:pt x="1" y="18"/>
                    <a:pt x="0" y="26"/>
                  </a:cubicBezTo>
                  <a:cubicBezTo>
                    <a:pt x="0" y="29"/>
                    <a:pt x="2" y="31"/>
                    <a:pt x="5" y="31"/>
                  </a:cubicBezTo>
                  <a:cubicBezTo>
                    <a:pt x="5" y="31"/>
                    <a:pt x="5" y="32"/>
                    <a:pt x="5" y="32"/>
                  </a:cubicBezTo>
                  <a:cubicBezTo>
                    <a:pt x="8" y="32"/>
                    <a:pt x="10" y="29"/>
                    <a:pt x="10" y="27"/>
                  </a:cubicBezTo>
                  <a:cubicBezTo>
                    <a:pt x="10" y="24"/>
                    <a:pt x="17" y="16"/>
                    <a:pt x="24" y="10"/>
                  </a:cubicBezTo>
                  <a:cubicBezTo>
                    <a:pt x="26" y="8"/>
                    <a:pt x="27" y="5"/>
                    <a:pt x="25" y="3"/>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cxnSp>
          <p:nvCxnSpPr>
            <p:cNvPr id="676" name="Google Shape;676;p40"/>
            <p:cNvCxnSpPr/>
            <p:nvPr/>
          </p:nvCxnSpPr>
          <p:spPr>
            <a:xfrm>
              <a:off x="3075" y="2778"/>
              <a:ext cx="0" cy="0"/>
            </a:xfrm>
            <a:prstGeom prst="straightConnector1">
              <a:avLst/>
            </a:prstGeom>
            <a:solidFill>
              <a:srgbClr val="CBCBCB"/>
            </a:solidFill>
            <a:ln cap="flat" cmpd="sng" w="9525">
              <a:solidFill>
                <a:schemeClr val="lt1"/>
              </a:solidFill>
              <a:prstDash val="solid"/>
              <a:round/>
              <a:headEnd len="sm" w="sm" type="none"/>
              <a:tailEnd len="sm" w="sm" type="none"/>
            </a:ln>
          </p:spPr>
        </p:cxnSp>
        <p:cxnSp>
          <p:nvCxnSpPr>
            <p:cNvPr id="677" name="Google Shape;677;p40"/>
            <p:cNvCxnSpPr/>
            <p:nvPr/>
          </p:nvCxnSpPr>
          <p:spPr>
            <a:xfrm>
              <a:off x="3075" y="2778"/>
              <a:ext cx="0" cy="0"/>
            </a:xfrm>
            <a:prstGeom prst="straightConnector1">
              <a:avLst/>
            </a:prstGeom>
            <a:solidFill>
              <a:srgbClr val="CBCBCB"/>
            </a:solidFill>
            <a:ln cap="flat" cmpd="sng" w="9525">
              <a:solidFill>
                <a:schemeClr val="lt1"/>
              </a:solidFill>
              <a:prstDash val="solid"/>
              <a:miter lim="800000"/>
              <a:headEnd len="sm" w="sm" type="none"/>
              <a:tailEnd len="sm" w="sm" type="none"/>
            </a:ln>
          </p:spPr>
        </p:cxnSp>
        <p:sp>
          <p:nvSpPr>
            <p:cNvPr id="678" name="Google Shape;678;p40"/>
            <p:cNvSpPr/>
            <p:nvPr/>
          </p:nvSpPr>
          <p:spPr>
            <a:xfrm>
              <a:off x="2238" y="1806"/>
              <a:ext cx="870" cy="442"/>
            </a:xfrm>
            <a:custGeom>
              <a:rect b="b" l="l" r="r" t="t"/>
              <a:pathLst>
                <a:path extrusionOk="0" h="608" w="1196">
                  <a:moveTo>
                    <a:pt x="1196" y="608"/>
                  </a:moveTo>
                  <a:cubicBezTo>
                    <a:pt x="1196" y="608"/>
                    <a:pt x="1163" y="601"/>
                    <a:pt x="1157" y="598"/>
                  </a:cubicBezTo>
                  <a:cubicBezTo>
                    <a:pt x="1151" y="594"/>
                    <a:pt x="1133" y="581"/>
                    <a:pt x="1115" y="566"/>
                  </a:cubicBezTo>
                  <a:cubicBezTo>
                    <a:pt x="1097" y="552"/>
                    <a:pt x="1084" y="566"/>
                    <a:pt x="1078" y="568"/>
                  </a:cubicBezTo>
                  <a:cubicBezTo>
                    <a:pt x="1072" y="570"/>
                    <a:pt x="1057" y="576"/>
                    <a:pt x="1050" y="570"/>
                  </a:cubicBezTo>
                  <a:cubicBezTo>
                    <a:pt x="1044" y="564"/>
                    <a:pt x="1040" y="555"/>
                    <a:pt x="1018" y="567"/>
                  </a:cubicBezTo>
                  <a:cubicBezTo>
                    <a:pt x="995" y="579"/>
                    <a:pt x="999" y="574"/>
                    <a:pt x="992" y="570"/>
                  </a:cubicBezTo>
                  <a:cubicBezTo>
                    <a:pt x="986" y="566"/>
                    <a:pt x="960" y="580"/>
                    <a:pt x="942" y="593"/>
                  </a:cubicBezTo>
                  <a:cubicBezTo>
                    <a:pt x="924" y="606"/>
                    <a:pt x="918" y="596"/>
                    <a:pt x="905" y="588"/>
                  </a:cubicBezTo>
                  <a:cubicBezTo>
                    <a:pt x="892" y="579"/>
                    <a:pt x="869" y="575"/>
                    <a:pt x="863" y="570"/>
                  </a:cubicBezTo>
                  <a:cubicBezTo>
                    <a:pt x="857" y="566"/>
                    <a:pt x="841" y="568"/>
                    <a:pt x="832" y="574"/>
                  </a:cubicBezTo>
                  <a:cubicBezTo>
                    <a:pt x="822" y="579"/>
                    <a:pt x="818" y="599"/>
                    <a:pt x="811" y="599"/>
                  </a:cubicBezTo>
                  <a:cubicBezTo>
                    <a:pt x="804" y="599"/>
                    <a:pt x="804" y="592"/>
                    <a:pt x="804" y="577"/>
                  </a:cubicBezTo>
                  <a:cubicBezTo>
                    <a:pt x="804" y="562"/>
                    <a:pt x="791" y="578"/>
                    <a:pt x="780" y="580"/>
                  </a:cubicBezTo>
                  <a:cubicBezTo>
                    <a:pt x="768" y="581"/>
                    <a:pt x="770" y="580"/>
                    <a:pt x="761" y="571"/>
                  </a:cubicBezTo>
                  <a:cubicBezTo>
                    <a:pt x="752" y="562"/>
                    <a:pt x="735" y="558"/>
                    <a:pt x="727" y="562"/>
                  </a:cubicBezTo>
                  <a:cubicBezTo>
                    <a:pt x="719" y="567"/>
                    <a:pt x="712" y="575"/>
                    <a:pt x="704" y="575"/>
                  </a:cubicBezTo>
                  <a:cubicBezTo>
                    <a:pt x="696" y="575"/>
                    <a:pt x="694" y="564"/>
                    <a:pt x="693" y="552"/>
                  </a:cubicBezTo>
                  <a:cubicBezTo>
                    <a:pt x="692" y="541"/>
                    <a:pt x="674" y="530"/>
                    <a:pt x="670" y="526"/>
                  </a:cubicBezTo>
                  <a:cubicBezTo>
                    <a:pt x="666" y="523"/>
                    <a:pt x="654" y="526"/>
                    <a:pt x="642" y="531"/>
                  </a:cubicBezTo>
                  <a:cubicBezTo>
                    <a:pt x="631" y="536"/>
                    <a:pt x="616" y="538"/>
                    <a:pt x="610" y="532"/>
                  </a:cubicBezTo>
                  <a:cubicBezTo>
                    <a:pt x="604" y="526"/>
                    <a:pt x="602" y="528"/>
                    <a:pt x="588" y="528"/>
                  </a:cubicBezTo>
                  <a:cubicBezTo>
                    <a:pt x="575" y="528"/>
                    <a:pt x="567" y="518"/>
                    <a:pt x="564" y="516"/>
                  </a:cubicBezTo>
                  <a:cubicBezTo>
                    <a:pt x="562" y="515"/>
                    <a:pt x="538" y="515"/>
                    <a:pt x="526" y="515"/>
                  </a:cubicBezTo>
                  <a:cubicBezTo>
                    <a:pt x="514" y="515"/>
                    <a:pt x="522" y="498"/>
                    <a:pt x="520" y="487"/>
                  </a:cubicBezTo>
                  <a:cubicBezTo>
                    <a:pt x="518" y="476"/>
                    <a:pt x="506" y="472"/>
                    <a:pt x="496" y="472"/>
                  </a:cubicBezTo>
                  <a:cubicBezTo>
                    <a:pt x="486" y="471"/>
                    <a:pt x="485" y="478"/>
                    <a:pt x="466" y="476"/>
                  </a:cubicBezTo>
                  <a:cubicBezTo>
                    <a:pt x="448" y="475"/>
                    <a:pt x="432" y="458"/>
                    <a:pt x="432" y="458"/>
                  </a:cubicBezTo>
                  <a:cubicBezTo>
                    <a:pt x="432" y="458"/>
                    <a:pt x="420" y="448"/>
                    <a:pt x="415" y="446"/>
                  </a:cubicBezTo>
                  <a:cubicBezTo>
                    <a:pt x="410" y="443"/>
                    <a:pt x="406" y="436"/>
                    <a:pt x="406" y="436"/>
                  </a:cubicBezTo>
                  <a:cubicBezTo>
                    <a:pt x="406" y="436"/>
                    <a:pt x="414" y="116"/>
                    <a:pt x="414" y="109"/>
                  </a:cubicBezTo>
                  <a:cubicBezTo>
                    <a:pt x="414" y="102"/>
                    <a:pt x="412" y="103"/>
                    <a:pt x="412" y="103"/>
                  </a:cubicBezTo>
                  <a:cubicBezTo>
                    <a:pt x="412" y="103"/>
                    <a:pt x="408" y="103"/>
                    <a:pt x="402" y="103"/>
                  </a:cubicBezTo>
                  <a:cubicBezTo>
                    <a:pt x="401" y="103"/>
                    <a:pt x="399" y="103"/>
                    <a:pt x="398" y="103"/>
                  </a:cubicBezTo>
                  <a:cubicBezTo>
                    <a:pt x="398" y="102"/>
                    <a:pt x="397" y="102"/>
                    <a:pt x="396" y="102"/>
                  </a:cubicBezTo>
                  <a:cubicBezTo>
                    <a:pt x="393" y="102"/>
                    <a:pt x="389" y="102"/>
                    <a:pt x="385" y="102"/>
                  </a:cubicBezTo>
                  <a:cubicBezTo>
                    <a:pt x="384" y="102"/>
                    <a:pt x="383" y="102"/>
                    <a:pt x="383" y="102"/>
                  </a:cubicBezTo>
                  <a:cubicBezTo>
                    <a:pt x="381" y="102"/>
                    <a:pt x="379" y="102"/>
                    <a:pt x="377" y="102"/>
                  </a:cubicBezTo>
                  <a:cubicBezTo>
                    <a:pt x="376" y="102"/>
                    <a:pt x="374" y="102"/>
                    <a:pt x="373" y="102"/>
                  </a:cubicBezTo>
                  <a:cubicBezTo>
                    <a:pt x="371" y="102"/>
                    <a:pt x="370" y="101"/>
                    <a:pt x="368" y="101"/>
                  </a:cubicBezTo>
                  <a:cubicBezTo>
                    <a:pt x="367" y="101"/>
                    <a:pt x="366" y="101"/>
                    <a:pt x="365" y="101"/>
                  </a:cubicBezTo>
                  <a:cubicBezTo>
                    <a:pt x="363" y="101"/>
                    <a:pt x="361" y="101"/>
                    <a:pt x="359" y="101"/>
                  </a:cubicBezTo>
                  <a:cubicBezTo>
                    <a:pt x="358" y="101"/>
                    <a:pt x="358" y="101"/>
                    <a:pt x="358" y="101"/>
                  </a:cubicBezTo>
                  <a:cubicBezTo>
                    <a:pt x="356" y="101"/>
                    <a:pt x="354" y="101"/>
                    <a:pt x="352" y="101"/>
                  </a:cubicBezTo>
                  <a:cubicBezTo>
                    <a:pt x="350" y="101"/>
                    <a:pt x="348" y="101"/>
                    <a:pt x="347" y="101"/>
                  </a:cubicBezTo>
                  <a:cubicBezTo>
                    <a:pt x="344" y="101"/>
                    <a:pt x="341" y="100"/>
                    <a:pt x="337" y="100"/>
                  </a:cubicBezTo>
                  <a:cubicBezTo>
                    <a:pt x="337" y="100"/>
                    <a:pt x="336" y="100"/>
                    <a:pt x="336" y="100"/>
                  </a:cubicBezTo>
                  <a:cubicBezTo>
                    <a:pt x="334" y="100"/>
                    <a:pt x="332" y="100"/>
                    <a:pt x="330" y="100"/>
                  </a:cubicBezTo>
                  <a:cubicBezTo>
                    <a:pt x="330" y="100"/>
                    <a:pt x="330" y="100"/>
                    <a:pt x="330" y="100"/>
                  </a:cubicBezTo>
                  <a:cubicBezTo>
                    <a:pt x="328" y="100"/>
                    <a:pt x="326" y="100"/>
                    <a:pt x="324" y="100"/>
                  </a:cubicBezTo>
                  <a:cubicBezTo>
                    <a:pt x="322" y="100"/>
                    <a:pt x="321" y="100"/>
                    <a:pt x="319" y="100"/>
                  </a:cubicBezTo>
                  <a:cubicBezTo>
                    <a:pt x="317" y="100"/>
                    <a:pt x="315" y="100"/>
                    <a:pt x="313" y="99"/>
                  </a:cubicBezTo>
                  <a:cubicBezTo>
                    <a:pt x="308" y="99"/>
                    <a:pt x="302" y="99"/>
                    <a:pt x="297" y="99"/>
                  </a:cubicBezTo>
                  <a:cubicBezTo>
                    <a:pt x="295" y="99"/>
                    <a:pt x="293" y="99"/>
                    <a:pt x="291" y="99"/>
                  </a:cubicBezTo>
                  <a:cubicBezTo>
                    <a:pt x="175" y="95"/>
                    <a:pt x="17" y="89"/>
                    <a:pt x="1" y="88"/>
                  </a:cubicBezTo>
                  <a:cubicBezTo>
                    <a:pt x="0" y="88"/>
                    <a:pt x="0" y="88"/>
                    <a:pt x="0" y="88"/>
                  </a:cubicBezTo>
                  <a:cubicBezTo>
                    <a:pt x="4" y="0"/>
                    <a:pt x="4" y="0"/>
                    <a:pt x="4" y="0"/>
                  </a:cubicBezTo>
                  <a:cubicBezTo>
                    <a:pt x="48" y="4"/>
                    <a:pt x="94" y="7"/>
                    <a:pt x="143" y="9"/>
                  </a:cubicBezTo>
                  <a:cubicBezTo>
                    <a:pt x="577" y="33"/>
                    <a:pt x="1152" y="22"/>
                    <a:pt x="1152" y="22"/>
                  </a:cubicBezTo>
                  <a:cubicBezTo>
                    <a:pt x="1158" y="21"/>
                    <a:pt x="1160" y="28"/>
                    <a:pt x="1161" y="32"/>
                  </a:cubicBezTo>
                  <a:cubicBezTo>
                    <a:pt x="1161" y="34"/>
                    <a:pt x="1161" y="34"/>
                    <a:pt x="1161" y="34"/>
                  </a:cubicBezTo>
                  <a:cubicBezTo>
                    <a:pt x="1161" y="39"/>
                    <a:pt x="1166" y="114"/>
                    <a:pt x="1166" y="114"/>
                  </a:cubicBezTo>
                  <a:cubicBezTo>
                    <a:pt x="1166" y="114"/>
                    <a:pt x="1189" y="259"/>
                    <a:pt x="1191" y="284"/>
                  </a:cubicBezTo>
                  <a:cubicBezTo>
                    <a:pt x="1193" y="310"/>
                    <a:pt x="1196" y="608"/>
                    <a:pt x="1196" y="608"/>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79" name="Google Shape;679;p40"/>
            <p:cNvSpPr/>
            <p:nvPr/>
          </p:nvSpPr>
          <p:spPr>
            <a:xfrm>
              <a:off x="1546" y="1750"/>
              <a:ext cx="695" cy="732"/>
            </a:xfrm>
            <a:custGeom>
              <a:rect b="b" l="l" r="r" t="t"/>
              <a:pathLst>
                <a:path extrusionOk="0" h="1006" w="955">
                  <a:moveTo>
                    <a:pt x="955" y="77"/>
                  </a:moveTo>
                  <a:cubicBezTo>
                    <a:pt x="951" y="165"/>
                    <a:pt x="951" y="165"/>
                    <a:pt x="951" y="165"/>
                  </a:cubicBezTo>
                  <a:cubicBezTo>
                    <a:pt x="947" y="165"/>
                    <a:pt x="947" y="169"/>
                    <a:pt x="947" y="169"/>
                  </a:cubicBezTo>
                  <a:cubicBezTo>
                    <a:pt x="927" y="461"/>
                    <a:pt x="927" y="461"/>
                    <a:pt x="927" y="461"/>
                  </a:cubicBezTo>
                  <a:cubicBezTo>
                    <a:pt x="894" y="940"/>
                    <a:pt x="894" y="940"/>
                    <a:pt x="894" y="940"/>
                  </a:cubicBezTo>
                  <a:cubicBezTo>
                    <a:pt x="894" y="944"/>
                    <a:pt x="892" y="950"/>
                    <a:pt x="886" y="951"/>
                  </a:cubicBezTo>
                  <a:cubicBezTo>
                    <a:pt x="882" y="952"/>
                    <a:pt x="364" y="910"/>
                    <a:pt x="364" y="914"/>
                  </a:cubicBezTo>
                  <a:cubicBezTo>
                    <a:pt x="364" y="918"/>
                    <a:pt x="369" y="928"/>
                    <a:pt x="369" y="934"/>
                  </a:cubicBezTo>
                  <a:cubicBezTo>
                    <a:pt x="369" y="938"/>
                    <a:pt x="369" y="942"/>
                    <a:pt x="376" y="946"/>
                  </a:cubicBezTo>
                  <a:cubicBezTo>
                    <a:pt x="365" y="942"/>
                    <a:pt x="192" y="928"/>
                    <a:pt x="160" y="925"/>
                  </a:cubicBezTo>
                  <a:cubicBezTo>
                    <a:pt x="128" y="922"/>
                    <a:pt x="132" y="942"/>
                    <a:pt x="129" y="974"/>
                  </a:cubicBezTo>
                  <a:cubicBezTo>
                    <a:pt x="126" y="1006"/>
                    <a:pt x="101" y="994"/>
                    <a:pt x="101" y="994"/>
                  </a:cubicBezTo>
                  <a:cubicBezTo>
                    <a:pt x="0" y="985"/>
                    <a:pt x="0" y="985"/>
                    <a:pt x="0" y="985"/>
                  </a:cubicBezTo>
                  <a:cubicBezTo>
                    <a:pt x="125" y="0"/>
                    <a:pt x="125" y="0"/>
                    <a:pt x="125" y="0"/>
                  </a:cubicBezTo>
                  <a:cubicBezTo>
                    <a:pt x="192" y="17"/>
                    <a:pt x="955" y="77"/>
                    <a:pt x="955" y="77"/>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cxnSp>
          <p:nvCxnSpPr>
            <p:cNvPr id="680" name="Google Shape;680;p40"/>
            <p:cNvCxnSpPr/>
            <p:nvPr/>
          </p:nvCxnSpPr>
          <p:spPr>
            <a:xfrm>
              <a:off x="1819" y="2439"/>
              <a:ext cx="0" cy="0"/>
            </a:xfrm>
            <a:prstGeom prst="straightConnector1">
              <a:avLst/>
            </a:prstGeom>
            <a:solidFill>
              <a:srgbClr val="CBCBCB"/>
            </a:solidFill>
            <a:ln cap="flat" cmpd="sng" w="9525">
              <a:solidFill>
                <a:schemeClr val="lt1"/>
              </a:solidFill>
              <a:prstDash val="solid"/>
              <a:round/>
              <a:headEnd len="sm" w="sm" type="none"/>
              <a:tailEnd len="sm" w="sm" type="none"/>
            </a:ln>
          </p:spPr>
        </p:cxnSp>
        <p:cxnSp>
          <p:nvCxnSpPr>
            <p:cNvPr id="681" name="Google Shape;681;p40"/>
            <p:cNvCxnSpPr/>
            <p:nvPr/>
          </p:nvCxnSpPr>
          <p:spPr>
            <a:xfrm>
              <a:off x="1819" y="2439"/>
              <a:ext cx="0" cy="0"/>
            </a:xfrm>
            <a:prstGeom prst="straightConnector1">
              <a:avLst/>
            </a:prstGeom>
            <a:solidFill>
              <a:srgbClr val="CBCBCB"/>
            </a:solidFill>
            <a:ln cap="flat" cmpd="sng" w="9525">
              <a:solidFill>
                <a:schemeClr val="lt1"/>
              </a:solidFill>
              <a:prstDash val="solid"/>
              <a:miter lim="800000"/>
              <a:headEnd len="sm" w="sm" type="none"/>
              <a:tailEnd len="sm" w="sm" type="none"/>
            </a:ln>
          </p:spPr>
        </p:cxnSp>
        <p:sp>
          <p:nvSpPr>
            <p:cNvPr id="682" name="Google Shape;682;p40"/>
            <p:cNvSpPr/>
            <p:nvPr/>
          </p:nvSpPr>
          <p:spPr>
            <a:xfrm>
              <a:off x="3539" y="1755"/>
              <a:ext cx="845" cy="299"/>
            </a:xfrm>
            <a:custGeom>
              <a:rect b="b" l="l" r="r" t="t"/>
              <a:pathLst>
                <a:path extrusionOk="0" h="411" w="1161">
                  <a:moveTo>
                    <a:pt x="1160" y="30"/>
                  </a:moveTo>
                  <a:cubicBezTo>
                    <a:pt x="1159" y="34"/>
                    <a:pt x="1152" y="45"/>
                    <a:pt x="1144" y="52"/>
                  </a:cubicBezTo>
                  <a:cubicBezTo>
                    <a:pt x="1136" y="60"/>
                    <a:pt x="1136" y="60"/>
                    <a:pt x="1132" y="68"/>
                  </a:cubicBezTo>
                  <a:cubicBezTo>
                    <a:pt x="1128" y="76"/>
                    <a:pt x="1128" y="92"/>
                    <a:pt x="1120" y="92"/>
                  </a:cubicBezTo>
                  <a:cubicBezTo>
                    <a:pt x="1111" y="91"/>
                    <a:pt x="1096" y="84"/>
                    <a:pt x="1088" y="90"/>
                  </a:cubicBezTo>
                  <a:cubicBezTo>
                    <a:pt x="1080" y="96"/>
                    <a:pt x="1070" y="112"/>
                    <a:pt x="1066" y="116"/>
                  </a:cubicBezTo>
                  <a:cubicBezTo>
                    <a:pt x="1063" y="120"/>
                    <a:pt x="1056" y="129"/>
                    <a:pt x="1048" y="124"/>
                  </a:cubicBezTo>
                  <a:cubicBezTo>
                    <a:pt x="1040" y="118"/>
                    <a:pt x="1034" y="122"/>
                    <a:pt x="1028" y="127"/>
                  </a:cubicBezTo>
                  <a:cubicBezTo>
                    <a:pt x="1021" y="132"/>
                    <a:pt x="1016" y="143"/>
                    <a:pt x="1008" y="155"/>
                  </a:cubicBezTo>
                  <a:cubicBezTo>
                    <a:pt x="1002" y="167"/>
                    <a:pt x="992" y="171"/>
                    <a:pt x="988" y="172"/>
                  </a:cubicBezTo>
                  <a:cubicBezTo>
                    <a:pt x="983" y="172"/>
                    <a:pt x="968" y="188"/>
                    <a:pt x="958" y="196"/>
                  </a:cubicBezTo>
                  <a:cubicBezTo>
                    <a:pt x="948" y="204"/>
                    <a:pt x="946" y="216"/>
                    <a:pt x="927" y="217"/>
                  </a:cubicBezTo>
                  <a:cubicBezTo>
                    <a:pt x="908" y="218"/>
                    <a:pt x="896" y="217"/>
                    <a:pt x="888" y="226"/>
                  </a:cubicBezTo>
                  <a:cubicBezTo>
                    <a:pt x="881" y="234"/>
                    <a:pt x="868" y="244"/>
                    <a:pt x="868" y="254"/>
                  </a:cubicBezTo>
                  <a:cubicBezTo>
                    <a:pt x="868" y="264"/>
                    <a:pt x="874" y="272"/>
                    <a:pt x="860" y="275"/>
                  </a:cubicBezTo>
                  <a:cubicBezTo>
                    <a:pt x="844" y="278"/>
                    <a:pt x="834" y="282"/>
                    <a:pt x="834" y="286"/>
                  </a:cubicBezTo>
                  <a:cubicBezTo>
                    <a:pt x="834" y="331"/>
                    <a:pt x="834" y="331"/>
                    <a:pt x="834" y="331"/>
                  </a:cubicBezTo>
                  <a:cubicBezTo>
                    <a:pt x="744" y="343"/>
                    <a:pt x="655" y="353"/>
                    <a:pt x="655" y="353"/>
                  </a:cubicBezTo>
                  <a:cubicBezTo>
                    <a:pt x="604" y="359"/>
                    <a:pt x="356" y="381"/>
                    <a:pt x="303" y="390"/>
                  </a:cubicBezTo>
                  <a:cubicBezTo>
                    <a:pt x="302" y="390"/>
                    <a:pt x="302" y="390"/>
                    <a:pt x="302" y="390"/>
                  </a:cubicBezTo>
                  <a:cubicBezTo>
                    <a:pt x="275" y="393"/>
                    <a:pt x="31" y="409"/>
                    <a:pt x="12" y="409"/>
                  </a:cubicBezTo>
                  <a:cubicBezTo>
                    <a:pt x="5" y="410"/>
                    <a:pt x="2" y="410"/>
                    <a:pt x="0" y="411"/>
                  </a:cubicBezTo>
                  <a:cubicBezTo>
                    <a:pt x="3" y="405"/>
                    <a:pt x="7" y="395"/>
                    <a:pt x="16" y="387"/>
                  </a:cubicBezTo>
                  <a:cubicBezTo>
                    <a:pt x="25" y="379"/>
                    <a:pt x="27" y="365"/>
                    <a:pt x="26" y="357"/>
                  </a:cubicBezTo>
                  <a:cubicBezTo>
                    <a:pt x="25" y="348"/>
                    <a:pt x="11" y="345"/>
                    <a:pt x="9" y="338"/>
                  </a:cubicBezTo>
                  <a:cubicBezTo>
                    <a:pt x="7" y="331"/>
                    <a:pt x="27" y="315"/>
                    <a:pt x="33" y="312"/>
                  </a:cubicBezTo>
                  <a:cubicBezTo>
                    <a:pt x="40" y="309"/>
                    <a:pt x="34" y="295"/>
                    <a:pt x="33" y="291"/>
                  </a:cubicBezTo>
                  <a:cubicBezTo>
                    <a:pt x="33" y="286"/>
                    <a:pt x="37" y="279"/>
                    <a:pt x="39" y="277"/>
                  </a:cubicBezTo>
                  <a:cubicBezTo>
                    <a:pt x="42" y="275"/>
                    <a:pt x="49" y="276"/>
                    <a:pt x="67" y="249"/>
                  </a:cubicBezTo>
                  <a:cubicBezTo>
                    <a:pt x="73" y="240"/>
                    <a:pt x="69" y="236"/>
                    <a:pt x="61" y="235"/>
                  </a:cubicBezTo>
                  <a:cubicBezTo>
                    <a:pt x="61" y="235"/>
                    <a:pt x="71" y="207"/>
                    <a:pt x="70" y="205"/>
                  </a:cubicBezTo>
                  <a:cubicBezTo>
                    <a:pt x="69" y="203"/>
                    <a:pt x="63" y="197"/>
                    <a:pt x="65" y="191"/>
                  </a:cubicBezTo>
                  <a:cubicBezTo>
                    <a:pt x="68" y="185"/>
                    <a:pt x="73" y="181"/>
                    <a:pt x="74" y="178"/>
                  </a:cubicBezTo>
                  <a:cubicBezTo>
                    <a:pt x="75" y="175"/>
                    <a:pt x="82" y="165"/>
                    <a:pt x="82" y="162"/>
                  </a:cubicBezTo>
                  <a:cubicBezTo>
                    <a:pt x="82" y="159"/>
                    <a:pt x="81" y="144"/>
                    <a:pt x="82" y="143"/>
                  </a:cubicBezTo>
                  <a:cubicBezTo>
                    <a:pt x="83" y="141"/>
                    <a:pt x="88" y="137"/>
                    <a:pt x="93" y="138"/>
                  </a:cubicBezTo>
                  <a:cubicBezTo>
                    <a:pt x="97" y="139"/>
                    <a:pt x="269" y="128"/>
                    <a:pt x="271" y="127"/>
                  </a:cubicBezTo>
                  <a:cubicBezTo>
                    <a:pt x="273" y="127"/>
                    <a:pt x="293" y="127"/>
                    <a:pt x="288" y="112"/>
                  </a:cubicBezTo>
                  <a:cubicBezTo>
                    <a:pt x="283" y="97"/>
                    <a:pt x="283" y="95"/>
                    <a:pt x="305" y="93"/>
                  </a:cubicBezTo>
                  <a:cubicBezTo>
                    <a:pt x="626" y="74"/>
                    <a:pt x="767" y="56"/>
                    <a:pt x="892" y="37"/>
                  </a:cubicBezTo>
                  <a:cubicBezTo>
                    <a:pt x="892" y="37"/>
                    <a:pt x="892" y="37"/>
                    <a:pt x="892" y="37"/>
                  </a:cubicBezTo>
                  <a:cubicBezTo>
                    <a:pt x="973" y="24"/>
                    <a:pt x="1047" y="12"/>
                    <a:pt x="1160" y="0"/>
                  </a:cubicBezTo>
                  <a:cubicBezTo>
                    <a:pt x="1160" y="0"/>
                    <a:pt x="1161" y="24"/>
                    <a:pt x="1160" y="3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83" name="Google Shape;683;p40"/>
            <p:cNvSpPr/>
            <p:nvPr/>
          </p:nvSpPr>
          <p:spPr>
            <a:xfrm>
              <a:off x="2961" y="1346"/>
              <a:ext cx="674" cy="583"/>
            </a:xfrm>
            <a:custGeom>
              <a:rect b="b" l="l" r="r" t="t"/>
              <a:pathLst>
                <a:path extrusionOk="0" h="802" w="926">
                  <a:moveTo>
                    <a:pt x="923" y="642"/>
                  </a:moveTo>
                  <a:cubicBezTo>
                    <a:pt x="921" y="672"/>
                    <a:pt x="926" y="683"/>
                    <a:pt x="910" y="687"/>
                  </a:cubicBezTo>
                  <a:cubicBezTo>
                    <a:pt x="894" y="691"/>
                    <a:pt x="876" y="696"/>
                    <a:pt x="876" y="705"/>
                  </a:cubicBezTo>
                  <a:cubicBezTo>
                    <a:pt x="875" y="706"/>
                    <a:pt x="876" y="721"/>
                    <a:pt x="876" y="724"/>
                  </a:cubicBezTo>
                  <a:cubicBezTo>
                    <a:pt x="876" y="727"/>
                    <a:pt x="869" y="737"/>
                    <a:pt x="868" y="740"/>
                  </a:cubicBezTo>
                  <a:cubicBezTo>
                    <a:pt x="867" y="743"/>
                    <a:pt x="862" y="747"/>
                    <a:pt x="859" y="753"/>
                  </a:cubicBezTo>
                  <a:cubicBezTo>
                    <a:pt x="857" y="759"/>
                    <a:pt x="863" y="765"/>
                    <a:pt x="864" y="767"/>
                  </a:cubicBezTo>
                  <a:cubicBezTo>
                    <a:pt x="865" y="769"/>
                    <a:pt x="855" y="797"/>
                    <a:pt x="855" y="797"/>
                  </a:cubicBezTo>
                  <a:cubicBezTo>
                    <a:pt x="839" y="794"/>
                    <a:pt x="805" y="801"/>
                    <a:pt x="784" y="801"/>
                  </a:cubicBezTo>
                  <a:cubicBezTo>
                    <a:pt x="752" y="802"/>
                    <a:pt x="772" y="778"/>
                    <a:pt x="785" y="769"/>
                  </a:cubicBezTo>
                  <a:cubicBezTo>
                    <a:pt x="799" y="759"/>
                    <a:pt x="801" y="746"/>
                    <a:pt x="799" y="733"/>
                  </a:cubicBezTo>
                  <a:cubicBezTo>
                    <a:pt x="797" y="721"/>
                    <a:pt x="782" y="714"/>
                    <a:pt x="776" y="713"/>
                  </a:cubicBezTo>
                  <a:cubicBezTo>
                    <a:pt x="770" y="713"/>
                    <a:pt x="693" y="720"/>
                    <a:pt x="672" y="721"/>
                  </a:cubicBezTo>
                  <a:cubicBezTo>
                    <a:pt x="651" y="722"/>
                    <a:pt x="188" y="739"/>
                    <a:pt x="179" y="739"/>
                  </a:cubicBezTo>
                  <a:cubicBezTo>
                    <a:pt x="171" y="739"/>
                    <a:pt x="171" y="747"/>
                    <a:pt x="171" y="747"/>
                  </a:cubicBezTo>
                  <a:cubicBezTo>
                    <a:pt x="171" y="747"/>
                    <a:pt x="166" y="672"/>
                    <a:pt x="166" y="667"/>
                  </a:cubicBezTo>
                  <a:cubicBezTo>
                    <a:pt x="166" y="667"/>
                    <a:pt x="166" y="667"/>
                    <a:pt x="166" y="665"/>
                  </a:cubicBezTo>
                  <a:cubicBezTo>
                    <a:pt x="165" y="642"/>
                    <a:pt x="159" y="403"/>
                    <a:pt x="159" y="376"/>
                  </a:cubicBezTo>
                  <a:cubicBezTo>
                    <a:pt x="159" y="288"/>
                    <a:pt x="159" y="288"/>
                    <a:pt x="159" y="288"/>
                  </a:cubicBezTo>
                  <a:cubicBezTo>
                    <a:pt x="159" y="288"/>
                    <a:pt x="158" y="280"/>
                    <a:pt x="150" y="276"/>
                  </a:cubicBezTo>
                  <a:cubicBezTo>
                    <a:pt x="143" y="271"/>
                    <a:pt x="121" y="255"/>
                    <a:pt x="121" y="250"/>
                  </a:cubicBezTo>
                  <a:cubicBezTo>
                    <a:pt x="121" y="245"/>
                    <a:pt x="117" y="234"/>
                    <a:pt x="113" y="230"/>
                  </a:cubicBezTo>
                  <a:cubicBezTo>
                    <a:pt x="109" y="227"/>
                    <a:pt x="94" y="216"/>
                    <a:pt x="95" y="203"/>
                  </a:cubicBezTo>
                  <a:cubicBezTo>
                    <a:pt x="97" y="190"/>
                    <a:pt x="100" y="186"/>
                    <a:pt x="104" y="182"/>
                  </a:cubicBezTo>
                  <a:cubicBezTo>
                    <a:pt x="109" y="179"/>
                    <a:pt x="120" y="173"/>
                    <a:pt x="118" y="163"/>
                  </a:cubicBezTo>
                  <a:cubicBezTo>
                    <a:pt x="115" y="152"/>
                    <a:pt x="105" y="151"/>
                    <a:pt x="97" y="150"/>
                  </a:cubicBezTo>
                  <a:cubicBezTo>
                    <a:pt x="89" y="149"/>
                    <a:pt x="72" y="137"/>
                    <a:pt x="66" y="133"/>
                  </a:cubicBezTo>
                  <a:cubicBezTo>
                    <a:pt x="60" y="128"/>
                    <a:pt x="52" y="129"/>
                    <a:pt x="52" y="129"/>
                  </a:cubicBezTo>
                  <a:cubicBezTo>
                    <a:pt x="52" y="129"/>
                    <a:pt x="51" y="129"/>
                    <a:pt x="49" y="129"/>
                  </a:cubicBezTo>
                  <a:cubicBezTo>
                    <a:pt x="49" y="109"/>
                    <a:pt x="38" y="89"/>
                    <a:pt x="29" y="79"/>
                  </a:cubicBezTo>
                  <a:cubicBezTo>
                    <a:pt x="20" y="68"/>
                    <a:pt x="4" y="40"/>
                    <a:pt x="2" y="35"/>
                  </a:cubicBezTo>
                  <a:cubicBezTo>
                    <a:pt x="0" y="31"/>
                    <a:pt x="1" y="28"/>
                    <a:pt x="2" y="23"/>
                  </a:cubicBezTo>
                  <a:cubicBezTo>
                    <a:pt x="2" y="23"/>
                    <a:pt x="2" y="23"/>
                    <a:pt x="2" y="23"/>
                  </a:cubicBezTo>
                  <a:cubicBezTo>
                    <a:pt x="2" y="23"/>
                    <a:pt x="355" y="11"/>
                    <a:pt x="409" y="10"/>
                  </a:cubicBezTo>
                  <a:cubicBezTo>
                    <a:pt x="462" y="9"/>
                    <a:pt x="505" y="5"/>
                    <a:pt x="505" y="5"/>
                  </a:cubicBezTo>
                  <a:cubicBezTo>
                    <a:pt x="505" y="5"/>
                    <a:pt x="520" y="0"/>
                    <a:pt x="541" y="17"/>
                  </a:cubicBezTo>
                  <a:cubicBezTo>
                    <a:pt x="563" y="33"/>
                    <a:pt x="568" y="42"/>
                    <a:pt x="568" y="42"/>
                  </a:cubicBezTo>
                  <a:cubicBezTo>
                    <a:pt x="568" y="42"/>
                    <a:pt x="568" y="42"/>
                    <a:pt x="568" y="43"/>
                  </a:cubicBezTo>
                  <a:cubicBezTo>
                    <a:pt x="568" y="44"/>
                    <a:pt x="568" y="47"/>
                    <a:pt x="568" y="53"/>
                  </a:cubicBezTo>
                  <a:cubicBezTo>
                    <a:pt x="567" y="61"/>
                    <a:pt x="565" y="77"/>
                    <a:pt x="568" y="99"/>
                  </a:cubicBezTo>
                  <a:cubicBezTo>
                    <a:pt x="572" y="120"/>
                    <a:pt x="583" y="148"/>
                    <a:pt x="619" y="181"/>
                  </a:cubicBezTo>
                  <a:cubicBezTo>
                    <a:pt x="655" y="213"/>
                    <a:pt x="657" y="212"/>
                    <a:pt x="668" y="226"/>
                  </a:cubicBezTo>
                  <a:cubicBezTo>
                    <a:pt x="679" y="240"/>
                    <a:pt x="681" y="250"/>
                    <a:pt x="683" y="265"/>
                  </a:cubicBezTo>
                  <a:cubicBezTo>
                    <a:pt x="684" y="281"/>
                    <a:pt x="697" y="294"/>
                    <a:pt x="711" y="290"/>
                  </a:cubicBezTo>
                  <a:cubicBezTo>
                    <a:pt x="725" y="286"/>
                    <a:pt x="731" y="283"/>
                    <a:pt x="738" y="286"/>
                  </a:cubicBezTo>
                  <a:cubicBezTo>
                    <a:pt x="745" y="289"/>
                    <a:pt x="773" y="302"/>
                    <a:pt x="763" y="328"/>
                  </a:cubicBezTo>
                  <a:cubicBezTo>
                    <a:pt x="752" y="354"/>
                    <a:pt x="723" y="389"/>
                    <a:pt x="739" y="408"/>
                  </a:cubicBezTo>
                  <a:cubicBezTo>
                    <a:pt x="755" y="427"/>
                    <a:pt x="793" y="458"/>
                    <a:pt x="808" y="463"/>
                  </a:cubicBezTo>
                  <a:cubicBezTo>
                    <a:pt x="823" y="469"/>
                    <a:pt x="852" y="483"/>
                    <a:pt x="859" y="495"/>
                  </a:cubicBezTo>
                  <a:cubicBezTo>
                    <a:pt x="867" y="507"/>
                    <a:pt x="867" y="518"/>
                    <a:pt x="867" y="523"/>
                  </a:cubicBezTo>
                  <a:cubicBezTo>
                    <a:pt x="867" y="529"/>
                    <a:pt x="875" y="551"/>
                    <a:pt x="869" y="565"/>
                  </a:cubicBezTo>
                  <a:cubicBezTo>
                    <a:pt x="863" y="580"/>
                    <a:pt x="869" y="586"/>
                    <a:pt x="877" y="592"/>
                  </a:cubicBezTo>
                  <a:cubicBezTo>
                    <a:pt x="885" y="598"/>
                    <a:pt x="896" y="610"/>
                    <a:pt x="905" y="610"/>
                  </a:cubicBezTo>
                  <a:cubicBezTo>
                    <a:pt x="909" y="610"/>
                    <a:pt x="914" y="610"/>
                    <a:pt x="917" y="614"/>
                  </a:cubicBezTo>
                  <a:cubicBezTo>
                    <a:pt x="917" y="614"/>
                    <a:pt x="917" y="614"/>
                    <a:pt x="917" y="614"/>
                  </a:cubicBezTo>
                  <a:cubicBezTo>
                    <a:pt x="922" y="618"/>
                    <a:pt x="924" y="626"/>
                    <a:pt x="923" y="64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84" name="Google Shape;684;p40"/>
            <p:cNvSpPr/>
            <p:nvPr/>
          </p:nvSpPr>
          <p:spPr>
            <a:xfrm>
              <a:off x="951" y="1673"/>
              <a:ext cx="686" cy="794"/>
            </a:xfrm>
            <a:custGeom>
              <a:rect b="b" l="l" r="r" t="t"/>
              <a:pathLst>
                <a:path extrusionOk="0" h="1091" w="943">
                  <a:moveTo>
                    <a:pt x="943" y="106"/>
                  </a:moveTo>
                  <a:cubicBezTo>
                    <a:pt x="818" y="1091"/>
                    <a:pt x="818" y="1091"/>
                    <a:pt x="818" y="1091"/>
                  </a:cubicBezTo>
                  <a:cubicBezTo>
                    <a:pt x="553" y="1060"/>
                    <a:pt x="553" y="1060"/>
                    <a:pt x="553" y="1060"/>
                  </a:cubicBezTo>
                  <a:cubicBezTo>
                    <a:pt x="553" y="1060"/>
                    <a:pt x="528" y="1054"/>
                    <a:pt x="518" y="1047"/>
                  </a:cubicBezTo>
                  <a:cubicBezTo>
                    <a:pt x="508" y="1040"/>
                    <a:pt x="20" y="763"/>
                    <a:pt x="20" y="763"/>
                  </a:cubicBezTo>
                  <a:cubicBezTo>
                    <a:pt x="20" y="763"/>
                    <a:pt x="0" y="738"/>
                    <a:pt x="31" y="729"/>
                  </a:cubicBezTo>
                  <a:cubicBezTo>
                    <a:pt x="34" y="728"/>
                    <a:pt x="37" y="727"/>
                    <a:pt x="40" y="726"/>
                  </a:cubicBezTo>
                  <a:cubicBezTo>
                    <a:pt x="65" y="718"/>
                    <a:pt x="75" y="705"/>
                    <a:pt x="75" y="696"/>
                  </a:cubicBezTo>
                  <a:cubicBezTo>
                    <a:pt x="74" y="686"/>
                    <a:pt x="68" y="677"/>
                    <a:pt x="58" y="670"/>
                  </a:cubicBezTo>
                  <a:cubicBezTo>
                    <a:pt x="46" y="663"/>
                    <a:pt x="48" y="644"/>
                    <a:pt x="48" y="637"/>
                  </a:cubicBezTo>
                  <a:cubicBezTo>
                    <a:pt x="50" y="630"/>
                    <a:pt x="52" y="613"/>
                    <a:pt x="64" y="603"/>
                  </a:cubicBezTo>
                  <a:cubicBezTo>
                    <a:pt x="76" y="593"/>
                    <a:pt x="90" y="572"/>
                    <a:pt x="94" y="554"/>
                  </a:cubicBezTo>
                  <a:cubicBezTo>
                    <a:pt x="98" y="536"/>
                    <a:pt x="94" y="524"/>
                    <a:pt x="106" y="513"/>
                  </a:cubicBezTo>
                  <a:cubicBezTo>
                    <a:pt x="118" y="502"/>
                    <a:pt x="142" y="489"/>
                    <a:pt x="152" y="478"/>
                  </a:cubicBezTo>
                  <a:cubicBezTo>
                    <a:pt x="162" y="468"/>
                    <a:pt x="167" y="468"/>
                    <a:pt x="158" y="454"/>
                  </a:cubicBezTo>
                  <a:cubicBezTo>
                    <a:pt x="150" y="441"/>
                    <a:pt x="136" y="408"/>
                    <a:pt x="136" y="404"/>
                  </a:cubicBezTo>
                  <a:cubicBezTo>
                    <a:pt x="136" y="400"/>
                    <a:pt x="122" y="362"/>
                    <a:pt x="118" y="358"/>
                  </a:cubicBezTo>
                  <a:cubicBezTo>
                    <a:pt x="116" y="356"/>
                    <a:pt x="116" y="344"/>
                    <a:pt x="118" y="331"/>
                  </a:cubicBezTo>
                  <a:cubicBezTo>
                    <a:pt x="119" y="318"/>
                    <a:pt x="122" y="304"/>
                    <a:pt x="126" y="299"/>
                  </a:cubicBezTo>
                  <a:cubicBezTo>
                    <a:pt x="136" y="289"/>
                    <a:pt x="134" y="236"/>
                    <a:pt x="134" y="214"/>
                  </a:cubicBezTo>
                  <a:cubicBezTo>
                    <a:pt x="134" y="191"/>
                    <a:pt x="132" y="148"/>
                    <a:pt x="144" y="142"/>
                  </a:cubicBezTo>
                  <a:cubicBezTo>
                    <a:pt x="157" y="134"/>
                    <a:pt x="180" y="132"/>
                    <a:pt x="188" y="142"/>
                  </a:cubicBezTo>
                  <a:cubicBezTo>
                    <a:pt x="196" y="151"/>
                    <a:pt x="202" y="166"/>
                    <a:pt x="210" y="164"/>
                  </a:cubicBezTo>
                  <a:cubicBezTo>
                    <a:pt x="218" y="164"/>
                    <a:pt x="230" y="162"/>
                    <a:pt x="236" y="140"/>
                  </a:cubicBezTo>
                  <a:cubicBezTo>
                    <a:pt x="241" y="117"/>
                    <a:pt x="256" y="47"/>
                    <a:pt x="258" y="32"/>
                  </a:cubicBezTo>
                  <a:cubicBezTo>
                    <a:pt x="260" y="17"/>
                    <a:pt x="262" y="0"/>
                    <a:pt x="262" y="0"/>
                  </a:cubicBezTo>
                  <a:cubicBezTo>
                    <a:pt x="262" y="0"/>
                    <a:pt x="751" y="83"/>
                    <a:pt x="943" y="106"/>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85" name="Google Shape;685;p40"/>
            <p:cNvSpPr/>
            <p:nvPr/>
          </p:nvSpPr>
          <p:spPr>
            <a:xfrm>
              <a:off x="3423" y="2038"/>
              <a:ext cx="357" cy="627"/>
            </a:xfrm>
            <a:custGeom>
              <a:rect b="b" l="l" r="r" t="t"/>
              <a:pathLst>
                <a:path extrusionOk="0" h="862" w="493">
                  <a:moveTo>
                    <a:pt x="485" y="819"/>
                  </a:moveTo>
                  <a:cubicBezTo>
                    <a:pt x="476" y="819"/>
                    <a:pt x="465" y="812"/>
                    <a:pt x="465" y="812"/>
                  </a:cubicBezTo>
                  <a:cubicBezTo>
                    <a:pt x="465" y="812"/>
                    <a:pt x="463" y="807"/>
                    <a:pt x="459" y="812"/>
                  </a:cubicBezTo>
                  <a:cubicBezTo>
                    <a:pt x="454" y="818"/>
                    <a:pt x="447" y="826"/>
                    <a:pt x="440" y="819"/>
                  </a:cubicBezTo>
                  <a:cubicBezTo>
                    <a:pt x="433" y="813"/>
                    <a:pt x="430" y="807"/>
                    <a:pt x="421" y="810"/>
                  </a:cubicBezTo>
                  <a:cubicBezTo>
                    <a:pt x="413" y="813"/>
                    <a:pt x="385" y="820"/>
                    <a:pt x="371" y="826"/>
                  </a:cubicBezTo>
                  <a:cubicBezTo>
                    <a:pt x="357" y="832"/>
                    <a:pt x="349" y="849"/>
                    <a:pt x="345" y="849"/>
                  </a:cubicBezTo>
                  <a:cubicBezTo>
                    <a:pt x="340" y="850"/>
                    <a:pt x="329" y="862"/>
                    <a:pt x="321" y="857"/>
                  </a:cubicBezTo>
                  <a:cubicBezTo>
                    <a:pt x="321" y="857"/>
                    <a:pt x="320" y="856"/>
                    <a:pt x="319" y="855"/>
                  </a:cubicBezTo>
                  <a:cubicBezTo>
                    <a:pt x="319" y="855"/>
                    <a:pt x="319" y="854"/>
                    <a:pt x="318" y="854"/>
                  </a:cubicBezTo>
                  <a:cubicBezTo>
                    <a:pt x="318" y="854"/>
                    <a:pt x="318" y="854"/>
                    <a:pt x="318" y="854"/>
                  </a:cubicBezTo>
                  <a:cubicBezTo>
                    <a:pt x="312" y="843"/>
                    <a:pt x="307" y="818"/>
                    <a:pt x="293" y="806"/>
                  </a:cubicBezTo>
                  <a:cubicBezTo>
                    <a:pt x="279" y="793"/>
                    <a:pt x="268" y="787"/>
                    <a:pt x="274" y="768"/>
                  </a:cubicBezTo>
                  <a:cubicBezTo>
                    <a:pt x="280" y="749"/>
                    <a:pt x="294" y="727"/>
                    <a:pt x="287" y="721"/>
                  </a:cubicBezTo>
                  <a:cubicBezTo>
                    <a:pt x="281" y="715"/>
                    <a:pt x="266" y="722"/>
                    <a:pt x="257" y="721"/>
                  </a:cubicBezTo>
                  <a:cubicBezTo>
                    <a:pt x="247" y="721"/>
                    <a:pt x="195" y="726"/>
                    <a:pt x="180" y="726"/>
                  </a:cubicBezTo>
                  <a:cubicBezTo>
                    <a:pt x="165" y="726"/>
                    <a:pt x="59" y="737"/>
                    <a:pt x="45" y="736"/>
                  </a:cubicBezTo>
                  <a:cubicBezTo>
                    <a:pt x="32" y="735"/>
                    <a:pt x="5" y="743"/>
                    <a:pt x="5" y="735"/>
                  </a:cubicBezTo>
                  <a:cubicBezTo>
                    <a:pt x="6" y="728"/>
                    <a:pt x="4" y="723"/>
                    <a:pt x="5" y="715"/>
                  </a:cubicBezTo>
                  <a:cubicBezTo>
                    <a:pt x="7" y="707"/>
                    <a:pt x="10" y="699"/>
                    <a:pt x="5" y="697"/>
                  </a:cubicBezTo>
                  <a:cubicBezTo>
                    <a:pt x="0" y="695"/>
                    <a:pt x="5" y="693"/>
                    <a:pt x="11" y="687"/>
                  </a:cubicBezTo>
                  <a:cubicBezTo>
                    <a:pt x="17" y="680"/>
                    <a:pt x="19" y="671"/>
                    <a:pt x="19" y="663"/>
                  </a:cubicBezTo>
                  <a:cubicBezTo>
                    <a:pt x="19" y="656"/>
                    <a:pt x="22" y="633"/>
                    <a:pt x="25" y="623"/>
                  </a:cubicBezTo>
                  <a:cubicBezTo>
                    <a:pt x="27" y="614"/>
                    <a:pt x="37" y="591"/>
                    <a:pt x="40" y="585"/>
                  </a:cubicBezTo>
                  <a:cubicBezTo>
                    <a:pt x="43" y="578"/>
                    <a:pt x="63" y="567"/>
                    <a:pt x="67" y="557"/>
                  </a:cubicBezTo>
                  <a:cubicBezTo>
                    <a:pt x="71" y="548"/>
                    <a:pt x="80" y="541"/>
                    <a:pt x="77" y="535"/>
                  </a:cubicBezTo>
                  <a:cubicBezTo>
                    <a:pt x="75" y="529"/>
                    <a:pt x="67" y="535"/>
                    <a:pt x="67" y="526"/>
                  </a:cubicBezTo>
                  <a:cubicBezTo>
                    <a:pt x="67" y="517"/>
                    <a:pt x="69" y="514"/>
                    <a:pt x="76" y="511"/>
                  </a:cubicBezTo>
                  <a:cubicBezTo>
                    <a:pt x="83" y="507"/>
                    <a:pt x="110" y="501"/>
                    <a:pt x="95" y="493"/>
                  </a:cubicBezTo>
                  <a:cubicBezTo>
                    <a:pt x="81" y="485"/>
                    <a:pt x="73" y="477"/>
                    <a:pt x="73" y="467"/>
                  </a:cubicBezTo>
                  <a:cubicBezTo>
                    <a:pt x="73" y="457"/>
                    <a:pt x="69" y="451"/>
                    <a:pt x="65" y="449"/>
                  </a:cubicBezTo>
                  <a:cubicBezTo>
                    <a:pt x="61" y="448"/>
                    <a:pt x="57" y="439"/>
                    <a:pt x="59" y="433"/>
                  </a:cubicBezTo>
                  <a:cubicBezTo>
                    <a:pt x="62" y="428"/>
                    <a:pt x="56" y="427"/>
                    <a:pt x="56" y="417"/>
                  </a:cubicBezTo>
                  <a:cubicBezTo>
                    <a:pt x="56" y="407"/>
                    <a:pt x="67" y="403"/>
                    <a:pt x="65" y="397"/>
                  </a:cubicBezTo>
                  <a:cubicBezTo>
                    <a:pt x="62" y="391"/>
                    <a:pt x="48" y="392"/>
                    <a:pt x="47" y="387"/>
                  </a:cubicBezTo>
                  <a:cubicBezTo>
                    <a:pt x="46" y="385"/>
                    <a:pt x="46" y="384"/>
                    <a:pt x="46" y="384"/>
                  </a:cubicBezTo>
                  <a:cubicBezTo>
                    <a:pt x="46" y="383"/>
                    <a:pt x="47" y="382"/>
                    <a:pt x="49" y="374"/>
                  </a:cubicBezTo>
                  <a:cubicBezTo>
                    <a:pt x="51" y="362"/>
                    <a:pt x="55" y="361"/>
                    <a:pt x="59" y="353"/>
                  </a:cubicBezTo>
                  <a:cubicBezTo>
                    <a:pt x="63" y="345"/>
                    <a:pt x="59" y="327"/>
                    <a:pt x="51" y="314"/>
                  </a:cubicBezTo>
                  <a:cubicBezTo>
                    <a:pt x="43" y="301"/>
                    <a:pt x="33" y="285"/>
                    <a:pt x="35" y="274"/>
                  </a:cubicBezTo>
                  <a:cubicBezTo>
                    <a:pt x="37" y="263"/>
                    <a:pt x="54" y="251"/>
                    <a:pt x="55" y="243"/>
                  </a:cubicBezTo>
                  <a:cubicBezTo>
                    <a:pt x="57" y="235"/>
                    <a:pt x="56" y="229"/>
                    <a:pt x="57" y="221"/>
                  </a:cubicBezTo>
                  <a:cubicBezTo>
                    <a:pt x="59" y="212"/>
                    <a:pt x="54" y="208"/>
                    <a:pt x="65" y="202"/>
                  </a:cubicBezTo>
                  <a:cubicBezTo>
                    <a:pt x="77" y="196"/>
                    <a:pt x="79" y="198"/>
                    <a:pt x="80" y="186"/>
                  </a:cubicBezTo>
                  <a:cubicBezTo>
                    <a:pt x="81" y="174"/>
                    <a:pt x="76" y="162"/>
                    <a:pt x="91" y="147"/>
                  </a:cubicBezTo>
                  <a:cubicBezTo>
                    <a:pt x="107" y="133"/>
                    <a:pt x="114" y="120"/>
                    <a:pt x="115" y="106"/>
                  </a:cubicBezTo>
                  <a:cubicBezTo>
                    <a:pt x="115" y="92"/>
                    <a:pt x="115" y="84"/>
                    <a:pt x="126" y="71"/>
                  </a:cubicBezTo>
                  <a:cubicBezTo>
                    <a:pt x="137" y="57"/>
                    <a:pt x="148" y="51"/>
                    <a:pt x="149" y="47"/>
                  </a:cubicBezTo>
                  <a:cubicBezTo>
                    <a:pt x="151" y="44"/>
                    <a:pt x="155" y="50"/>
                    <a:pt x="156" y="37"/>
                  </a:cubicBezTo>
                  <a:cubicBezTo>
                    <a:pt x="157" y="28"/>
                    <a:pt x="155" y="23"/>
                    <a:pt x="160" y="21"/>
                  </a:cubicBezTo>
                  <a:cubicBezTo>
                    <a:pt x="162" y="20"/>
                    <a:pt x="165" y="20"/>
                    <a:pt x="172" y="19"/>
                  </a:cubicBezTo>
                  <a:cubicBezTo>
                    <a:pt x="191" y="19"/>
                    <a:pt x="435" y="3"/>
                    <a:pt x="462" y="0"/>
                  </a:cubicBezTo>
                  <a:cubicBezTo>
                    <a:pt x="461" y="0"/>
                    <a:pt x="461" y="0"/>
                    <a:pt x="460" y="1"/>
                  </a:cubicBezTo>
                  <a:cubicBezTo>
                    <a:pt x="460" y="1"/>
                    <a:pt x="459" y="1"/>
                    <a:pt x="458" y="1"/>
                  </a:cubicBezTo>
                  <a:cubicBezTo>
                    <a:pt x="456" y="1"/>
                    <a:pt x="455" y="2"/>
                    <a:pt x="454" y="2"/>
                  </a:cubicBezTo>
                  <a:cubicBezTo>
                    <a:pt x="454" y="2"/>
                    <a:pt x="454" y="2"/>
                    <a:pt x="453" y="2"/>
                  </a:cubicBezTo>
                  <a:cubicBezTo>
                    <a:pt x="453" y="2"/>
                    <a:pt x="453" y="2"/>
                    <a:pt x="453" y="2"/>
                  </a:cubicBezTo>
                  <a:cubicBezTo>
                    <a:pt x="453" y="2"/>
                    <a:pt x="453" y="2"/>
                    <a:pt x="453" y="3"/>
                  </a:cubicBezTo>
                  <a:cubicBezTo>
                    <a:pt x="453" y="3"/>
                    <a:pt x="452" y="3"/>
                    <a:pt x="452" y="3"/>
                  </a:cubicBezTo>
                  <a:cubicBezTo>
                    <a:pt x="452" y="8"/>
                    <a:pt x="453" y="10"/>
                    <a:pt x="460" y="13"/>
                  </a:cubicBezTo>
                  <a:cubicBezTo>
                    <a:pt x="468" y="16"/>
                    <a:pt x="467" y="23"/>
                    <a:pt x="467" y="23"/>
                  </a:cubicBezTo>
                  <a:cubicBezTo>
                    <a:pt x="467" y="23"/>
                    <a:pt x="465" y="195"/>
                    <a:pt x="465" y="240"/>
                  </a:cubicBezTo>
                  <a:cubicBezTo>
                    <a:pt x="465" y="285"/>
                    <a:pt x="459" y="563"/>
                    <a:pt x="461" y="581"/>
                  </a:cubicBezTo>
                  <a:cubicBezTo>
                    <a:pt x="462" y="598"/>
                    <a:pt x="487" y="747"/>
                    <a:pt x="488" y="761"/>
                  </a:cubicBezTo>
                  <a:cubicBezTo>
                    <a:pt x="489" y="772"/>
                    <a:pt x="491" y="797"/>
                    <a:pt x="492" y="806"/>
                  </a:cubicBezTo>
                  <a:cubicBezTo>
                    <a:pt x="492" y="806"/>
                    <a:pt x="492" y="806"/>
                    <a:pt x="492" y="808"/>
                  </a:cubicBezTo>
                  <a:cubicBezTo>
                    <a:pt x="493" y="812"/>
                    <a:pt x="492" y="819"/>
                    <a:pt x="485" y="81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86" name="Google Shape;686;p40"/>
            <p:cNvSpPr/>
            <p:nvPr/>
          </p:nvSpPr>
          <p:spPr>
            <a:xfrm>
              <a:off x="4016" y="1975"/>
              <a:ext cx="552" cy="572"/>
            </a:xfrm>
            <a:custGeom>
              <a:rect b="b" l="l" r="r" t="t"/>
              <a:pathLst>
                <a:path extrusionOk="0" h="786" w="759">
                  <a:moveTo>
                    <a:pt x="749" y="480"/>
                  </a:moveTo>
                  <a:cubicBezTo>
                    <a:pt x="747" y="485"/>
                    <a:pt x="744" y="486"/>
                    <a:pt x="744" y="490"/>
                  </a:cubicBezTo>
                  <a:cubicBezTo>
                    <a:pt x="744" y="495"/>
                    <a:pt x="731" y="497"/>
                    <a:pt x="725" y="497"/>
                  </a:cubicBezTo>
                  <a:cubicBezTo>
                    <a:pt x="718" y="497"/>
                    <a:pt x="720" y="498"/>
                    <a:pt x="720" y="504"/>
                  </a:cubicBezTo>
                  <a:cubicBezTo>
                    <a:pt x="721" y="511"/>
                    <a:pt x="728" y="516"/>
                    <a:pt x="723" y="521"/>
                  </a:cubicBezTo>
                  <a:cubicBezTo>
                    <a:pt x="719" y="526"/>
                    <a:pt x="715" y="528"/>
                    <a:pt x="718" y="534"/>
                  </a:cubicBezTo>
                  <a:cubicBezTo>
                    <a:pt x="722" y="539"/>
                    <a:pt x="724" y="543"/>
                    <a:pt x="723" y="545"/>
                  </a:cubicBezTo>
                  <a:cubicBezTo>
                    <a:pt x="722" y="547"/>
                    <a:pt x="714" y="552"/>
                    <a:pt x="713" y="554"/>
                  </a:cubicBezTo>
                  <a:cubicBezTo>
                    <a:pt x="712" y="556"/>
                    <a:pt x="701" y="559"/>
                    <a:pt x="704" y="562"/>
                  </a:cubicBezTo>
                  <a:cubicBezTo>
                    <a:pt x="707" y="566"/>
                    <a:pt x="716" y="570"/>
                    <a:pt x="716" y="574"/>
                  </a:cubicBezTo>
                  <a:cubicBezTo>
                    <a:pt x="716" y="578"/>
                    <a:pt x="713" y="587"/>
                    <a:pt x="710" y="592"/>
                  </a:cubicBezTo>
                  <a:cubicBezTo>
                    <a:pt x="707" y="596"/>
                    <a:pt x="703" y="592"/>
                    <a:pt x="701" y="595"/>
                  </a:cubicBezTo>
                  <a:cubicBezTo>
                    <a:pt x="699" y="598"/>
                    <a:pt x="711" y="602"/>
                    <a:pt x="710" y="606"/>
                  </a:cubicBezTo>
                  <a:cubicBezTo>
                    <a:pt x="708" y="610"/>
                    <a:pt x="706" y="624"/>
                    <a:pt x="702" y="628"/>
                  </a:cubicBezTo>
                  <a:cubicBezTo>
                    <a:pt x="699" y="631"/>
                    <a:pt x="697" y="645"/>
                    <a:pt x="697" y="645"/>
                  </a:cubicBezTo>
                  <a:cubicBezTo>
                    <a:pt x="697" y="645"/>
                    <a:pt x="698" y="656"/>
                    <a:pt x="697" y="661"/>
                  </a:cubicBezTo>
                  <a:cubicBezTo>
                    <a:pt x="695" y="666"/>
                    <a:pt x="696" y="678"/>
                    <a:pt x="694" y="679"/>
                  </a:cubicBezTo>
                  <a:cubicBezTo>
                    <a:pt x="692" y="680"/>
                    <a:pt x="692" y="688"/>
                    <a:pt x="694" y="689"/>
                  </a:cubicBezTo>
                  <a:cubicBezTo>
                    <a:pt x="696" y="690"/>
                    <a:pt x="697" y="709"/>
                    <a:pt x="697" y="709"/>
                  </a:cubicBezTo>
                  <a:cubicBezTo>
                    <a:pt x="695" y="709"/>
                    <a:pt x="693" y="710"/>
                    <a:pt x="693" y="710"/>
                  </a:cubicBezTo>
                  <a:cubicBezTo>
                    <a:pt x="693" y="710"/>
                    <a:pt x="670" y="713"/>
                    <a:pt x="660" y="708"/>
                  </a:cubicBezTo>
                  <a:cubicBezTo>
                    <a:pt x="650" y="702"/>
                    <a:pt x="629" y="704"/>
                    <a:pt x="622" y="708"/>
                  </a:cubicBezTo>
                  <a:cubicBezTo>
                    <a:pt x="616" y="712"/>
                    <a:pt x="618" y="730"/>
                    <a:pt x="620" y="734"/>
                  </a:cubicBezTo>
                  <a:cubicBezTo>
                    <a:pt x="622" y="738"/>
                    <a:pt x="626" y="759"/>
                    <a:pt x="626" y="770"/>
                  </a:cubicBezTo>
                  <a:cubicBezTo>
                    <a:pt x="626" y="780"/>
                    <a:pt x="617" y="783"/>
                    <a:pt x="610" y="784"/>
                  </a:cubicBezTo>
                  <a:cubicBezTo>
                    <a:pt x="602" y="786"/>
                    <a:pt x="601" y="776"/>
                    <a:pt x="594" y="764"/>
                  </a:cubicBezTo>
                  <a:cubicBezTo>
                    <a:pt x="588" y="751"/>
                    <a:pt x="573" y="756"/>
                    <a:pt x="573" y="756"/>
                  </a:cubicBezTo>
                  <a:cubicBezTo>
                    <a:pt x="206" y="780"/>
                    <a:pt x="206" y="780"/>
                    <a:pt x="206" y="780"/>
                  </a:cubicBezTo>
                  <a:cubicBezTo>
                    <a:pt x="201" y="781"/>
                    <a:pt x="196" y="778"/>
                    <a:pt x="193" y="773"/>
                  </a:cubicBezTo>
                  <a:cubicBezTo>
                    <a:pt x="176" y="742"/>
                    <a:pt x="176" y="742"/>
                    <a:pt x="176" y="742"/>
                  </a:cubicBezTo>
                  <a:cubicBezTo>
                    <a:pt x="174" y="740"/>
                    <a:pt x="173" y="739"/>
                    <a:pt x="171" y="737"/>
                  </a:cubicBezTo>
                  <a:cubicBezTo>
                    <a:pt x="171" y="737"/>
                    <a:pt x="171" y="726"/>
                    <a:pt x="171" y="725"/>
                  </a:cubicBezTo>
                  <a:cubicBezTo>
                    <a:pt x="171" y="723"/>
                    <a:pt x="169" y="714"/>
                    <a:pt x="162" y="709"/>
                  </a:cubicBezTo>
                  <a:cubicBezTo>
                    <a:pt x="155" y="704"/>
                    <a:pt x="151" y="689"/>
                    <a:pt x="152" y="675"/>
                  </a:cubicBezTo>
                  <a:cubicBezTo>
                    <a:pt x="153" y="662"/>
                    <a:pt x="156" y="637"/>
                    <a:pt x="152" y="631"/>
                  </a:cubicBezTo>
                  <a:cubicBezTo>
                    <a:pt x="147" y="626"/>
                    <a:pt x="133" y="607"/>
                    <a:pt x="135" y="581"/>
                  </a:cubicBezTo>
                  <a:cubicBezTo>
                    <a:pt x="139" y="555"/>
                    <a:pt x="133" y="545"/>
                    <a:pt x="143" y="535"/>
                  </a:cubicBezTo>
                  <a:cubicBezTo>
                    <a:pt x="153" y="525"/>
                    <a:pt x="155" y="518"/>
                    <a:pt x="155" y="513"/>
                  </a:cubicBezTo>
                  <a:cubicBezTo>
                    <a:pt x="155" y="509"/>
                    <a:pt x="142" y="493"/>
                    <a:pt x="135" y="477"/>
                  </a:cubicBezTo>
                  <a:cubicBezTo>
                    <a:pt x="129" y="459"/>
                    <a:pt x="117" y="431"/>
                    <a:pt x="113" y="423"/>
                  </a:cubicBezTo>
                  <a:cubicBezTo>
                    <a:pt x="109" y="413"/>
                    <a:pt x="73" y="297"/>
                    <a:pt x="73" y="297"/>
                  </a:cubicBezTo>
                  <a:cubicBezTo>
                    <a:pt x="73" y="297"/>
                    <a:pt x="1" y="54"/>
                    <a:pt x="0" y="50"/>
                  </a:cubicBezTo>
                  <a:cubicBezTo>
                    <a:pt x="0" y="50"/>
                    <a:pt x="89" y="40"/>
                    <a:pt x="179" y="28"/>
                  </a:cubicBezTo>
                  <a:cubicBezTo>
                    <a:pt x="261" y="18"/>
                    <a:pt x="344" y="6"/>
                    <a:pt x="364" y="0"/>
                  </a:cubicBezTo>
                  <a:cubicBezTo>
                    <a:pt x="355" y="7"/>
                    <a:pt x="348" y="13"/>
                    <a:pt x="344" y="16"/>
                  </a:cubicBezTo>
                  <a:cubicBezTo>
                    <a:pt x="334" y="23"/>
                    <a:pt x="328" y="40"/>
                    <a:pt x="328" y="54"/>
                  </a:cubicBezTo>
                  <a:cubicBezTo>
                    <a:pt x="328" y="67"/>
                    <a:pt x="344" y="72"/>
                    <a:pt x="361" y="82"/>
                  </a:cubicBezTo>
                  <a:cubicBezTo>
                    <a:pt x="378" y="91"/>
                    <a:pt x="386" y="89"/>
                    <a:pt x="396" y="91"/>
                  </a:cubicBezTo>
                  <a:cubicBezTo>
                    <a:pt x="405" y="93"/>
                    <a:pt x="412" y="112"/>
                    <a:pt x="418" y="124"/>
                  </a:cubicBezTo>
                  <a:cubicBezTo>
                    <a:pt x="425" y="135"/>
                    <a:pt x="450" y="162"/>
                    <a:pt x="469" y="174"/>
                  </a:cubicBezTo>
                  <a:cubicBezTo>
                    <a:pt x="488" y="186"/>
                    <a:pt x="509" y="211"/>
                    <a:pt x="520" y="218"/>
                  </a:cubicBezTo>
                  <a:cubicBezTo>
                    <a:pt x="530" y="226"/>
                    <a:pt x="543" y="237"/>
                    <a:pt x="551" y="243"/>
                  </a:cubicBezTo>
                  <a:cubicBezTo>
                    <a:pt x="559" y="249"/>
                    <a:pt x="559" y="252"/>
                    <a:pt x="563" y="257"/>
                  </a:cubicBezTo>
                  <a:cubicBezTo>
                    <a:pt x="567" y="262"/>
                    <a:pt x="584" y="282"/>
                    <a:pt x="595" y="290"/>
                  </a:cubicBezTo>
                  <a:cubicBezTo>
                    <a:pt x="606" y="297"/>
                    <a:pt x="628" y="317"/>
                    <a:pt x="638" y="328"/>
                  </a:cubicBezTo>
                  <a:cubicBezTo>
                    <a:pt x="648" y="338"/>
                    <a:pt x="651" y="346"/>
                    <a:pt x="651" y="354"/>
                  </a:cubicBezTo>
                  <a:cubicBezTo>
                    <a:pt x="651" y="361"/>
                    <a:pt x="662" y="382"/>
                    <a:pt x="666" y="384"/>
                  </a:cubicBezTo>
                  <a:cubicBezTo>
                    <a:pt x="670" y="386"/>
                    <a:pt x="687" y="394"/>
                    <a:pt x="696" y="404"/>
                  </a:cubicBezTo>
                  <a:cubicBezTo>
                    <a:pt x="704" y="414"/>
                    <a:pt x="705" y="431"/>
                    <a:pt x="709" y="449"/>
                  </a:cubicBezTo>
                  <a:cubicBezTo>
                    <a:pt x="713" y="467"/>
                    <a:pt x="739" y="464"/>
                    <a:pt x="749" y="464"/>
                  </a:cubicBezTo>
                  <a:cubicBezTo>
                    <a:pt x="759" y="465"/>
                    <a:pt x="751" y="474"/>
                    <a:pt x="749" y="48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87" name="Google Shape;687;p40"/>
            <p:cNvSpPr/>
            <p:nvPr/>
          </p:nvSpPr>
          <p:spPr>
            <a:xfrm>
              <a:off x="4254" y="1926"/>
              <a:ext cx="505" cy="388"/>
            </a:xfrm>
            <a:custGeom>
              <a:rect b="b" l="l" r="r" t="t"/>
              <a:pathLst>
                <a:path extrusionOk="0" h="534" w="694">
                  <a:moveTo>
                    <a:pt x="691" y="167"/>
                  </a:moveTo>
                  <a:cubicBezTo>
                    <a:pt x="688" y="169"/>
                    <a:pt x="664" y="185"/>
                    <a:pt x="662" y="192"/>
                  </a:cubicBezTo>
                  <a:cubicBezTo>
                    <a:pt x="661" y="199"/>
                    <a:pt x="645" y="215"/>
                    <a:pt x="644" y="220"/>
                  </a:cubicBezTo>
                  <a:cubicBezTo>
                    <a:pt x="642" y="225"/>
                    <a:pt x="641" y="233"/>
                    <a:pt x="637" y="237"/>
                  </a:cubicBezTo>
                  <a:cubicBezTo>
                    <a:pt x="633" y="241"/>
                    <a:pt x="632" y="256"/>
                    <a:pt x="630" y="264"/>
                  </a:cubicBezTo>
                  <a:cubicBezTo>
                    <a:pt x="629" y="272"/>
                    <a:pt x="628" y="285"/>
                    <a:pt x="628" y="291"/>
                  </a:cubicBezTo>
                  <a:cubicBezTo>
                    <a:pt x="627" y="297"/>
                    <a:pt x="622" y="304"/>
                    <a:pt x="619" y="306"/>
                  </a:cubicBezTo>
                  <a:cubicBezTo>
                    <a:pt x="616" y="308"/>
                    <a:pt x="615" y="313"/>
                    <a:pt x="612" y="318"/>
                  </a:cubicBezTo>
                  <a:cubicBezTo>
                    <a:pt x="610" y="323"/>
                    <a:pt x="614" y="331"/>
                    <a:pt x="602" y="331"/>
                  </a:cubicBezTo>
                  <a:cubicBezTo>
                    <a:pt x="589" y="331"/>
                    <a:pt x="579" y="331"/>
                    <a:pt x="579" y="336"/>
                  </a:cubicBezTo>
                  <a:cubicBezTo>
                    <a:pt x="579" y="341"/>
                    <a:pt x="586" y="350"/>
                    <a:pt x="580" y="354"/>
                  </a:cubicBezTo>
                  <a:cubicBezTo>
                    <a:pt x="574" y="358"/>
                    <a:pt x="560" y="377"/>
                    <a:pt x="555" y="379"/>
                  </a:cubicBezTo>
                  <a:cubicBezTo>
                    <a:pt x="550" y="381"/>
                    <a:pt x="542" y="379"/>
                    <a:pt x="542" y="379"/>
                  </a:cubicBezTo>
                  <a:cubicBezTo>
                    <a:pt x="542" y="379"/>
                    <a:pt x="540" y="386"/>
                    <a:pt x="540" y="389"/>
                  </a:cubicBezTo>
                  <a:cubicBezTo>
                    <a:pt x="541" y="392"/>
                    <a:pt x="550" y="395"/>
                    <a:pt x="545" y="400"/>
                  </a:cubicBezTo>
                  <a:cubicBezTo>
                    <a:pt x="540" y="405"/>
                    <a:pt x="525" y="412"/>
                    <a:pt x="519" y="419"/>
                  </a:cubicBezTo>
                  <a:cubicBezTo>
                    <a:pt x="513" y="425"/>
                    <a:pt x="500" y="435"/>
                    <a:pt x="498" y="435"/>
                  </a:cubicBezTo>
                  <a:cubicBezTo>
                    <a:pt x="496" y="435"/>
                    <a:pt x="472" y="440"/>
                    <a:pt x="469" y="440"/>
                  </a:cubicBezTo>
                  <a:cubicBezTo>
                    <a:pt x="466" y="440"/>
                    <a:pt x="446" y="442"/>
                    <a:pt x="446" y="445"/>
                  </a:cubicBezTo>
                  <a:cubicBezTo>
                    <a:pt x="446" y="449"/>
                    <a:pt x="449" y="452"/>
                    <a:pt x="451" y="452"/>
                  </a:cubicBezTo>
                  <a:cubicBezTo>
                    <a:pt x="453" y="452"/>
                    <a:pt x="472" y="450"/>
                    <a:pt x="472" y="457"/>
                  </a:cubicBezTo>
                  <a:cubicBezTo>
                    <a:pt x="473" y="465"/>
                    <a:pt x="475" y="477"/>
                    <a:pt x="472" y="479"/>
                  </a:cubicBezTo>
                  <a:cubicBezTo>
                    <a:pt x="470" y="480"/>
                    <a:pt x="458" y="487"/>
                    <a:pt x="455" y="485"/>
                  </a:cubicBezTo>
                  <a:cubicBezTo>
                    <a:pt x="452" y="483"/>
                    <a:pt x="444" y="471"/>
                    <a:pt x="438" y="473"/>
                  </a:cubicBezTo>
                  <a:cubicBezTo>
                    <a:pt x="432" y="475"/>
                    <a:pt x="429" y="475"/>
                    <a:pt x="429" y="478"/>
                  </a:cubicBezTo>
                  <a:cubicBezTo>
                    <a:pt x="429" y="481"/>
                    <a:pt x="432" y="482"/>
                    <a:pt x="436" y="487"/>
                  </a:cubicBezTo>
                  <a:cubicBezTo>
                    <a:pt x="440" y="491"/>
                    <a:pt x="446" y="497"/>
                    <a:pt x="443" y="503"/>
                  </a:cubicBezTo>
                  <a:cubicBezTo>
                    <a:pt x="443" y="503"/>
                    <a:pt x="429" y="517"/>
                    <a:pt x="427" y="519"/>
                  </a:cubicBezTo>
                  <a:cubicBezTo>
                    <a:pt x="424" y="521"/>
                    <a:pt x="421" y="530"/>
                    <a:pt x="421" y="531"/>
                  </a:cubicBezTo>
                  <a:cubicBezTo>
                    <a:pt x="411" y="531"/>
                    <a:pt x="385" y="534"/>
                    <a:pt x="381" y="516"/>
                  </a:cubicBezTo>
                  <a:cubicBezTo>
                    <a:pt x="377" y="498"/>
                    <a:pt x="376" y="481"/>
                    <a:pt x="368" y="471"/>
                  </a:cubicBezTo>
                  <a:cubicBezTo>
                    <a:pt x="359" y="461"/>
                    <a:pt x="342" y="453"/>
                    <a:pt x="338" y="451"/>
                  </a:cubicBezTo>
                  <a:cubicBezTo>
                    <a:pt x="334" y="449"/>
                    <a:pt x="323" y="428"/>
                    <a:pt x="323" y="421"/>
                  </a:cubicBezTo>
                  <a:cubicBezTo>
                    <a:pt x="323" y="413"/>
                    <a:pt x="320" y="405"/>
                    <a:pt x="310" y="395"/>
                  </a:cubicBezTo>
                  <a:cubicBezTo>
                    <a:pt x="300" y="384"/>
                    <a:pt x="278" y="364"/>
                    <a:pt x="267" y="357"/>
                  </a:cubicBezTo>
                  <a:cubicBezTo>
                    <a:pt x="256" y="349"/>
                    <a:pt x="239" y="329"/>
                    <a:pt x="235" y="324"/>
                  </a:cubicBezTo>
                  <a:cubicBezTo>
                    <a:pt x="231" y="319"/>
                    <a:pt x="231" y="316"/>
                    <a:pt x="223" y="310"/>
                  </a:cubicBezTo>
                  <a:cubicBezTo>
                    <a:pt x="215" y="304"/>
                    <a:pt x="202" y="293"/>
                    <a:pt x="192" y="285"/>
                  </a:cubicBezTo>
                  <a:cubicBezTo>
                    <a:pt x="181" y="278"/>
                    <a:pt x="160" y="253"/>
                    <a:pt x="141" y="241"/>
                  </a:cubicBezTo>
                  <a:cubicBezTo>
                    <a:pt x="122" y="229"/>
                    <a:pt x="97" y="202"/>
                    <a:pt x="90" y="191"/>
                  </a:cubicBezTo>
                  <a:cubicBezTo>
                    <a:pt x="84" y="179"/>
                    <a:pt x="77" y="160"/>
                    <a:pt x="68" y="158"/>
                  </a:cubicBezTo>
                  <a:cubicBezTo>
                    <a:pt x="58" y="156"/>
                    <a:pt x="50" y="158"/>
                    <a:pt x="33" y="149"/>
                  </a:cubicBezTo>
                  <a:cubicBezTo>
                    <a:pt x="16" y="139"/>
                    <a:pt x="0" y="134"/>
                    <a:pt x="0" y="121"/>
                  </a:cubicBezTo>
                  <a:cubicBezTo>
                    <a:pt x="0" y="107"/>
                    <a:pt x="6" y="90"/>
                    <a:pt x="16" y="83"/>
                  </a:cubicBezTo>
                  <a:cubicBezTo>
                    <a:pt x="20" y="80"/>
                    <a:pt x="27" y="74"/>
                    <a:pt x="36" y="67"/>
                  </a:cubicBezTo>
                  <a:cubicBezTo>
                    <a:pt x="53" y="54"/>
                    <a:pt x="74" y="38"/>
                    <a:pt x="84" y="33"/>
                  </a:cubicBezTo>
                  <a:cubicBezTo>
                    <a:pt x="101" y="27"/>
                    <a:pt x="148" y="14"/>
                    <a:pt x="174" y="11"/>
                  </a:cubicBezTo>
                  <a:cubicBezTo>
                    <a:pt x="201" y="7"/>
                    <a:pt x="252" y="0"/>
                    <a:pt x="273" y="2"/>
                  </a:cubicBezTo>
                  <a:cubicBezTo>
                    <a:pt x="294" y="4"/>
                    <a:pt x="347" y="8"/>
                    <a:pt x="350" y="25"/>
                  </a:cubicBezTo>
                  <a:cubicBezTo>
                    <a:pt x="352" y="43"/>
                    <a:pt x="354" y="48"/>
                    <a:pt x="372" y="46"/>
                  </a:cubicBezTo>
                  <a:cubicBezTo>
                    <a:pt x="391" y="44"/>
                    <a:pt x="428" y="35"/>
                    <a:pt x="440" y="35"/>
                  </a:cubicBezTo>
                  <a:cubicBezTo>
                    <a:pt x="451" y="34"/>
                    <a:pt x="504" y="21"/>
                    <a:pt x="515" y="27"/>
                  </a:cubicBezTo>
                  <a:cubicBezTo>
                    <a:pt x="526" y="32"/>
                    <a:pt x="636" y="109"/>
                    <a:pt x="648" y="121"/>
                  </a:cubicBezTo>
                  <a:cubicBezTo>
                    <a:pt x="660" y="133"/>
                    <a:pt x="687" y="151"/>
                    <a:pt x="691" y="155"/>
                  </a:cubicBezTo>
                  <a:cubicBezTo>
                    <a:pt x="691" y="156"/>
                    <a:pt x="691" y="156"/>
                    <a:pt x="691" y="156"/>
                  </a:cubicBezTo>
                  <a:cubicBezTo>
                    <a:pt x="691" y="158"/>
                    <a:pt x="694" y="164"/>
                    <a:pt x="691" y="16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88" name="Google Shape;688;p40"/>
            <p:cNvSpPr/>
            <p:nvPr/>
          </p:nvSpPr>
          <p:spPr>
            <a:xfrm>
              <a:off x="4964" y="1656"/>
              <a:ext cx="42" cy="65"/>
            </a:xfrm>
            <a:custGeom>
              <a:rect b="b" l="l" r="r" t="t"/>
              <a:pathLst>
                <a:path extrusionOk="0" h="89" w="59">
                  <a:moveTo>
                    <a:pt x="56" y="89"/>
                  </a:moveTo>
                  <a:cubicBezTo>
                    <a:pt x="54" y="89"/>
                    <a:pt x="53" y="89"/>
                    <a:pt x="53" y="88"/>
                  </a:cubicBezTo>
                  <a:cubicBezTo>
                    <a:pt x="52" y="86"/>
                    <a:pt x="48" y="83"/>
                    <a:pt x="46" y="80"/>
                  </a:cubicBezTo>
                  <a:cubicBezTo>
                    <a:pt x="40" y="74"/>
                    <a:pt x="38" y="72"/>
                    <a:pt x="37" y="70"/>
                  </a:cubicBezTo>
                  <a:cubicBezTo>
                    <a:pt x="37" y="67"/>
                    <a:pt x="30" y="56"/>
                    <a:pt x="27" y="53"/>
                  </a:cubicBezTo>
                  <a:cubicBezTo>
                    <a:pt x="23" y="49"/>
                    <a:pt x="6" y="16"/>
                    <a:pt x="0" y="6"/>
                  </a:cubicBezTo>
                  <a:cubicBezTo>
                    <a:pt x="0" y="4"/>
                    <a:pt x="0" y="2"/>
                    <a:pt x="2" y="1"/>
                  </a:cubicBezTo>
                  <a:cubicBezTo>
                    <a:pt x="4" y="0"/>
                    <a:pt x="6" y="1"/>
                    <a:pt x="6" y="2"/>
                  </a:cubicBezTo>
                  <a:cubicBezTo>
                    <a:pt x="15" y="20"/>
                    <a:pt x="29" y="45"/>
                    <a:pt x="32" y="48"/>
                  </a:cubicBezTo>
                  <a:cubicBezTo>
                    <a:pt x="35" y="51"/>
                    <a:pt x="43" y="64"/>
                    <a:pt x="44" y="68"/>
                  </a:cubicBezTo>
                  <a:cubicBezTo>
                    <a:pt x="45" y="69"/>
                    <a:pt x="48" y="73"/>
                    <a:pt x="51" y="75"/>
                  </a:cubicBezTo>
                  <a:cubicBezTo>
                    <a:pt x="55" y="80"/>
                    <a:pt x="57" y="82"/>
                    <a:pt x="59" y="84"/>
                  </a:cubicBezTo>
                  <a:cubicBezTo>
                    <a:pt x="59" y="86"/>
                    <a:pt x="59" y="88"/>
                    <a:pt x="57" y="89"/>
                  </a:cubicBezTo>
                  <a:cubicBezTo>
                    <a:pt x="57" y="89"/>
                    <a:pt x="56" y="89"/>
                    <a:pt x="56" y="8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89" name="Google Shape;689;p40"/>
            <p:cNvSpPr/>
            <p:nvPr/>
          </p:nvSpPr>
          <p:spPr>
            <a:xfrm>
              <a:off x="5020" y="1742"/>
              <a:ext cx="16" cy="68"/>
            </a:xfrm>
            <a:custGeom>
              <a:rect b="b" l="l" r="r" t="t"/>
              <a:pathLst>
                <a:path extrusionOk="0" h="93" w="22">
                  <a:moveTo>
                    <a:pt x="5" y="93"/>
                  </a:moveTo>
                  <a:cubicBezTo>
                    <a:pt x="4" y="93"/>
                    <a:pt x="2" y="92"/>
                    <a:pt x="2" y="91"/>
                  </a:cubicBezTo>
                  <a:cubicBezTo>
                    <a:pt x="0" y="89"/>
                    <a:pt x="1" y="87"/>
                    <a:pt x="3" y="86"/>
                  </a:cubicBezTo>
                  <a:cubicBezTo>
                    <a:pt x="7" y="82"/>
                    <a:pt x="13" y="66"/>
                    <a:pt x="14" y="52"/>
                  </a:cubicBezTo>
                  <a:cubicBezTo>
                    <a:pt x="14" y="45"/>
                    <a:pt x="10" y="32"/>
                    <a:pt x="6" y="22"/>
                  </a:cubicBezTo>
                  <a:cubicBezTo>
                    <a:pt x="4" y="15"/>
                    <a:pt x="1" y="9"/>
                    <a:pt x="1" y="5"/>
                  </a:cubicBezTo>
                  <a:cubicBezTo>
                    <a:pt x="1" y="3"/>
                    <a:pt x="2" y="1"/>
                    <a:pt x="4" y="1"/>
                  </a:cubicBezTo>
                  <a:cubicBezTo>
                    <a:pt x="6" y="0"/>
                    <a:pt x="8" y="2"/>
                    <a:pt x="9" y="4"/>
                  </a:cubicBezTo>
                  <a:cubicBezTo>
                    <a:pt x="9" y="7"/>
                    <a:pt x="11" y="13"/>
                    <a:pt x="13" y="19"/>
                  </a:cubicBezTo>
                  <a:cubicBezTo>
                    <a:pt x="18" y="31"/>
                    <a:pt x="22" y="44"/>
                    <a:pt x="22" y="53"/>
                  </a:cubicBezTo>
                  <a:cubicBezTo>
                    <a:pt x="21" y="66"/>
                    <a:pt x="15" y="86"/>
                    <a:pt x="7" y="92"/>
                  </a:cubicBezTo>
                  <a:cubicBezTo>
                    <a:pt x="6" y="92"/>
                    <a:pt x="6" y="93"/>
                    <a:pt x="5" y="93"/>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90" name="Google Shape;690;p40"/>
            <p:cNvSpPr/>
            <p:nvPr/>
          </p:nvSpPr>
          <p:spPr>
            <a:xfrm>
              <a:off x="4985" y="1816"/>
              <a:ext cx="21" cy="22"/>
            </a:xfrm>
            <a:custGeom>
              <a:rect b="b" l="l" r="r" t="t"/>
              <a:pathLst>
                <a:path extrusionOk="0" h="31" w="29">
                  <a:moveTo>
                    <a:pt x="4" y="31"/>
                  </a:moveTo>
                  <a:cubicBezTo>
                    <a:pt x="3" y="31"/>
                    <a:pt x="2" y="31"/>
                    <a:pt x="1" y="30"/>
                  </a:cubicBezTo>
                  <a:cubicBezTo>
                    <a:pt x="0" y="28"/>
                    <a:pt x="0" y="26"/>
                    <a:pt x="2" y="25"/>
                  </a:cubicBezTo>
                  <a:cubicBezTo>
                    <a:pt x="7" y="21"/>
                    <a:pt x="16" y="10"/>
                    <a:pt x="23" y="2"/>
                  </a:cubicBezTo>
                  <a:cubicBezTo>
                    <a:pt x="24" y="0"/>
                    <a:pt x="26" y="0"/>
                    <a:pt x="28" y="1"/>
                  </a:cubicBezTo>
                  <a:cubicBezTo>
                    <a:pt x="29" y="2"/>
                    <a:pt x="29" y="4"/>
                    <a:pt x="28" y="6"/>
                  </a:cubicBezTo>
                  <a:cubicBezTo>
                    <a:pt x="22" y="14"/>
                    <a:pt x="12" y="26"/>
                    <a:pt x="6" y="31"/>
                  </a:cubicBezTo>
                  <a:cubicBezTo>
                    <a:pt x="6" y="31"/>
                    <a:pt x="5" y="31"/>
                    <a:pt x="4" y="3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91" name="Google Shape;691;p40"/>
            <p:cNvSpPr/>
            <p:nvPr/>
          </p:nvSpPr>
          <p:spPr>
            <a:xfrm>
              <a:off x="4146" y="1648"/>
              <a:ext cx="858" cy="394"/>
            </a:xfrm>
            <a:custGeom>
              <a:rect b="b" l="l" r="r" t="t"/>
              <a:pathLst>
                <a:path extrusionOk="0" h="542" w="1180">
                  <a:moveTo>
                    <a:pt x="1172" y="149"/>
                  </a:moveTo>
                  <a:cubicBezTo>
                    <a:pt x="1171" y="161"/>
                    <a:pt x="1166" y="165"/>
                    <a:pt x="1159" y="167"/>
                  </a:cubicBezTo>
                  <a:cubicBezTo>
                    <a:pt x="1152" y="167"/>
                    <a:pt x="1154" y="166"/>
                    <a:pt x="1152" y="177"/>
                  </a:cubicBezTo>
                  <a:cubicBezTo>
                    <a:pt x="1149" y="189"/>
                    <a:pt x="1144" y="195"/>
                    <a:pt x="1133" y="213"/>
                  </a:cubicBezTo>
                  <a:cubicBezTo>
                    <a:pt x="1122" y="231"/>
                    <a:pt x="1088" y="215"/>
                    <a:pt x="1080" y="217"/>
                  </a:cubicBezTo>
                  <a:cubicBezTo>
                    <a:pt x="1072" y="217"/>
                    <a:pt x="1074" y="210"/>
                    <a:pt x="1065" y="207"/>
                  </a:cubicBezTo>
                  <a:cubicBezTo>
                    <a:pt x="1056" y="205"/>
                    <a:pt x="1060" y="213"/>
                    <a:pt x="1056" y="217"/>
                  </a:cubicBezTo>
                  <a:cubicBezTo>
                    <a:pt x="1052" y="219"/>
                    <a:pt x="1038" y="219"/>
                    <a:pt x="1030" y="219"/>
                  </a:cubicBezTo>
                  <a:cubicBezTo>
                    <a:pt x="1024" y="219"/>
                    <a:pt x="1028" y="223"/>
                    <a:pt x="1030" y="225"/>
                  </a:cubicBezTo>
                  <a:cubicBezTo>
                    <a:pt x="1032" y="228"/>
                    <a:pt x="1050" y="231"/>
                    <a:pt x="1054" y="233"/>
                  </a:cubicBezTo>
                  <a:cubicBezTo>
                    <a:pt x="1058" y="235"/>
                    <a:pt x="1076" y="237"/>
                    <a:pt x="1086" y="239"/>
                  </a:cubicBezTo>
                  <a:cubicBezTo>
                    <a:pt x="1095" y="241"/>
                    <a:pt x="1086" y="245"/>
                    <a:pt x="1082" y="250"/>
                  </a:cubicBezTo>
                  <a:cubicBezTo>
                    <a:pt x="1078" y="255"/>
                    <a:pt x="1078" y="265"/>
                    <a:pt x="1074" y="276"/>
                  </a:cubicBezTo>
                  <a:cubicBezTo>
                    <a:pt x="1071" y="287"/>
                    <a:pt x="1063" y="289"/>
                    <a:pt x="1056" y="292"/>
                  </a:cubicBezTo>
                  <a:cubicBezTo>
                    <a:pt x="1050" y="295"/>
                    <a:pt x="1044" y="295"/>
                    <a:pt x="1034" y="290"/>
                  </a:cubicBezTo>
                  <a:cubicBezTo>
                    <a:pt x="1026" y="285"/>
                    <a:pt x="1028" y="293"/>
                    <a:pt x="1028" y="297"/>
                  </a:cubicBezTo>
                  <a:cubicBezTo>
                    <a:pt x="1028" y="300"/>
                    <a:pt x="1047" y="306"/>
                    <a:pt x="1066" y="305"/>
                  </a:cubicBezTo>
                  <a:cubicBezTo>
                    <a:pt x="1086" y="305"/>
                    <a:pt x="1094" y="281"/>
                    <a:pt x="1098" y="275"/>
                  </a:cubicBezTo>
                  <a:cubicBezTo>
                    <a:pt x="1101" y="267"/>
                    <a:pt x="1103" y="278"/>
                    <a:pt x="1104" y="287"/>
                  </a:cubicBezTo>
                  <a:cubicBezTo>
                    <a:pt x="1104" y="295"/>
                    <a:pt x="1108" y="291"/>
                    <a:pt x="1110" y="285"/>
                  </a:cubicBezTo>
                  <a:cubicBezTo>
                    <a:pt x="1112" y="281"/>
                    <a:pt x="1125" y="281"/>
                    <a:pt x="1124" y="285"/>
                  </a:cubicBezTo>
                  <a:cubicBezTo>
                    <a:pt x="1124" y="290"/>
                    <a:pt x="1127" y="305"/>
                    <a:pt x="1124" y="311"/>
                  </a:cubicBezTo>
                  <a:cubicBezTo>
                    <a:pt x="1122" y="318"/>
                    <a:pt x="1118" y="336"/>
                    <a:pt x="1112" y="337"/>
                  </a:cubicBezTo>
                  <a:cubicBezTo>
                    <a:pt x="1108" y="339"/>
                    <a:pt x="1102" y="336"/>
                    <a:pt x="1100" y="333"/>
                  </a:cubicBezTo>
                  <a:cubicBezTo>
                    <a:pt x="1098" y="331"/>
                    <a:pt x="1080" y="333"/>
                    <a:pt x="1078" y="333"/>
                  </a:cubicBezTo>
                  <a:cubicBezTo>
                    <a:pt x="1074" y="333"/>
                    <a:pt x="1068" y="339"/>
                    <a:pt x="1067" y="342"/>
                  </a:cubicBezTo>
                  <a:cubicBezTo>
                    <a:pt x="1066" y="345"/>
                    <a:pt x="1056" y="351"/>
                    <a:pt x="1052" y="355"/>
                  </a:cubicBezTo>
                  <a:cubicBezTo>
                    <a:pt x="1048" y="359"/>
                    <a:pt x="1028" y="357"/>
                    <a:pt x="1024" y="353"/>
                  </a:cubicBezTo>
                  <a:cubicBezTo>
                    <a:pt x="1018" y="351"/>
                    <a:pt x="1016" y="352"/>
                    <a:pt x="1016" y="353"/>
                  </a:cubicBezTo>
                  <a:cubicBezTo>
                    <a:pt x="1016" y="355"/>
                    <a:pt x="1010" y="369"/>
                    <a:pt x="1007" y="375"/>
                  </a:cubicBezTo>
                  <a:cubicBezTo>
                    <a:pt x="1004" y="381"/>
                    <a:pt x="998" y="385"/>
                    <a:pt x="992" y="385"/>
                  </a:cubicBezTo>
                  <a:cubicBezTo>
                    <a:pt x="986" y="384"/>
                    <a:pt x="982" y="381"/>
                    <a:pt x="980" y="385"/>
                  </a:cubicBezTo>
                  <a:cubicBezTo>
                    <a:pt x="978" y="388"/>
                    <a:pt x="986" y="398"/>
                    <a:pt x="986" y="402"/>
                  </a:cubicBezTo>
                  <a:cubicBezTo>
                    <a:pt x="986" y="406"/>
                    <a:pt x="967" y="418"/>
                    <a:pt x="952" y="435"/>
                  </a:cubicBezTo>
                  <a:cubicBezTo>
                    <a:pt x="938" y="452"/>
                    <a:pt x="933" y="476"/>
                    <a:pt x="931" y="488"/>
                  </a:cubicBezTo>
                  <a:cubicBezTo>
                    <a:pt x="929" y="500"/>
                    <a:pt x="928" y="499"/>
                    <a:pt x="926" y="512"/>
                  </a:cubicBezTo>
                  <a:cubicBezTo>
                    <a:pt x="924" y="525"/>
                    <a:pt x="902" y="525"/>
                    <a:pt x="892" y="527"/>
                  </a:cubicBezTo>
                  <a:cubicBezTo>
                    <a:pt x="883" y="529"/>
                    <a:pt x="872" y="529"/>
                    <a:pt x="864" y="535"/>
                  </a:cubicBezTo>
                  <a:cubicBezTo>
                    <a:pt x="856" y="542"/>
                    <a:pt x="840" y="538"/>
                    <a:pt x="840" y="538"/>
                  </a:cubicBezTo>
                  <a:cubicBezTo>
                    <a:pt x="836" y="534"/>
                    <a:pt x="809" y="516"/>
                    <a:pt x="797" y="504"/>
                  </a:cubicBezTo>
                  <a:cubicBezTo>
                    <a:pt x="785" y="492"/>
                    <a:pt x="675" y="415"/>
                    <a:pt x="664" y="410"/>
                  </a:cubicBezTo>
                  <a:cubicBezTo>
                    <a:pt x="653" y="404"/>
                    <a:pt x="600" y="417"/>
                    <a:pt x="589" y="418"/>
                  </a:cubicBezTo>
                  <a:cubicBezTo>
                    <a:pt x="577" y="418"/>
                    <a:pt x="540" y="427"/>
                    <a:pt x="521" y="429"/>
                  </a:cubicBezTo>
                  <a:cubicBezTo>
                    <a:pt x="503" y="431"/>
                    <a:pt x="501" y="426"/>
                    <a:pt x="499" y="408"/>
                  </a:cubicBezTo>
                  <a:cubicBezTo>
                    <a:pt x="496" y="391"/>
                    <a:pt x="443" y="387"/>
                    <a:pt x="422" y="385"/>
                  </a:cubicBezTo>
                  <a:cubicBezTo>
                    <a:pt x="401" y="383"/>
                    <a:pt x="350" y="390"/>
                    <a:pt x="323" y="394"/>
                  </a:cubicBezTo>
                  <a:cubicBezTo>
                    <a:pt x="297" y="397"/>
                    <a:pt x="250" y="410"/>
                    <a:pt x="233" y="416"/>
                  </a:cubicBezTo>
                  <a:cubicBezTo>
                    <a:pt x="223" y="421"/>
                    <a:pt x="202" y="437"/>
                    <a:pt x="185" y="450"/>
                  </a:cubicBezTo>
                  <a:cubicBezTo>
                    <a:pt x="165" y="456"/>
                    <a:pt x="82" y="468"/>
                    <a:pt x="0" y="478"/>
                  </a:cubicBezTo>
                  <a:cubicBezTo>
                    <a:pt x="0" y="433"/>
                    <a:pt x="0" y="433"/>
                    <a:pt x="0" y="433"/>
                  </a:cubicBezTo>
                  <a:cubicBezTo>
                    <a:pt x="0" y="429"/>
                    <a:pt x="10" y="425"/>
                    <a:pt x="26" y="422"/>
                  </a:cubicBezTo>
                  <a:cubicBezTo>
                    <a:pt x="40" y="419"/>
                    <a:pt x="34" y="411"/>
                    <a:pt x="34" y="401"/>
                  </a:cubicBezTo>
                  <a:cubicBezTo>
                    <a:pt x="34" y="391"/>
                    <a:pt x="47" y="381"/>
                    <a:pt x="54" y="373"/>
                  </a:cubicBezTo>
                  <a:cubicBezTo>
                    <a:pt x="62" y="364"/>
                    <a:pt x="74" y="365"/>
                    <a:pt x="93" y="364"/>
                  </a:cubicBezTo>
                  <a:cubicBezTo>
                    <a:pt x="112" y="363"/>
                    <a:pt x="114" y="351"/>
                    <a:pt x="124" y="343"/>
                  </a:cubicBezTo>
                  <a:cubicBezTo>
                    <a:pt x="134" y="335"/>
                    <a:pt x="149" y="319"/>
                    <a:pt x="154" y="319"/>
                  </a:cubicBezTo>
                  <a:cubicBezTo>
                    <a:pt x="158" y="318"/>
                    <a:pt x="168" y="314"/>
                    <a:pt x="174" y="302"/>
                  </a:cubicBezTo>
                  <a:cubicBezTo>
                    <a:pt x="182" y="290"/>
                    <a:pt x="187" y="279"/>
                    <a:pt x="194" y="274"/>
                  </a:cubicBezTo>
                  <a:cubicBezTo>
                    <a:pt x="200" y="269"/>
                    <a:pt x="206" y="265"/>
                    <a:pt x="214" y="271"/>
                  </a:cubicBezTo>
                  <a:cubicBezTo>
                    <a:pt x="222" y="276"/>
                    <a:pt x="229" y="267"/>
                    <a:pt x="232" y="263"/>
                  </a:cubicBezTo>
                  <a:cubicBezTo>
                    <a:pt x="236" y="259"/>
                    <a:pt x="246" y="243"/>
                    <a:pt x="254" y="237"/>
                  </a:cubicBezTo>
                  <a:cubicBezTo>
                    <a:pt x="262" y="231"/>
                    <a:pt x="277" y="238"/>
                    <a:pt x="286" y="239"/>
                  </a:cubicBezTo>
                  <a:cubicBezTo>
                    <a:pt x="294" y="239"/>
                    <a:pt x="294" y="223"/>
                    <a:pt x="298" y="215"/>
                  </a:cubicBezTo>
                  <a:cubicBezTo>
                    <a:pt x="302" y="207"/>
                    <a:pt x="302" y="207"/>
                    <a:pt x="310" y="199"/>
                  </a:cubicBezTo>
                  <a:cubicBezTo>
                    <a:pt x="318" y="192"/>
                    <a:pt x="325" y="181"/>
                    <a:pt x="326" y="177"/>
                  </a:cubicBezTo>
                  <a:cubicBezTo>
                    <a:pt x="327" y="171"/>
                    <a:pt x="326" y="147"/>
                    <a:pt x="326" y="147"/>
                  </a:cubicBezTo>
                  <a:cubicBezTo>
                    <a:pt x="326" y="147"/>
                    <a:pt x="367" y="141"/>
                    <a:pt x="409" y="137"/>
                  </a:cubicBezTo>
                  <a:cubicBezTo>
                    <a:pt x="450" y="133"/>
                    <a:pt x="559" y="115"/>
                    <a:pt x="559" y="115"/>
                  </a:cubicBezTo>
                  <a:cubicBezTo>
                    <a:pt x="559" y="115"/>
                    <a:pt x="880" y="55"/>
                    <a:pt x="913" y="47"/>
                  </a:cubicBezTo>
                  <a:cubicBezTo>
                    <a:pt x="946" y="39"/>
                    <a:pt x="1117" y="0"/>
                    <a:pt x="1118" y="2"/>
                  </a:cubicBezTo>
                  <a:cubicBezTo>
                    <a:pt x="1119" y="4"/>
                    <a:pt x="1105" y="9"/>
                    <a:pt x="1105" y="13"/>
                  </a:cubicBezTo>
                  <a:cubicBezTo>
                    <a:pt x="1105" y="16"/>
                    <a:pt x="1110" y="23"/>
                    <a:pt x="1115" y="27"/>
                  </a:cubicBezTo>
                  <a:cubicBezTo>
                    <a:pt x="1120" y="31"/>
                    <a:pt x="1130" y="43"/>
                    <a:pt x="1134" y="49"/>
                  </a:cubicBezTo>
                  <a:cubicBezTo>
                    <a:pt x="1137" y="55"/>
                    <a:pt x="1136" y="63"/>
                    <a:pt x="1130" y="67"/>
                  </a:cubicBezTo>
                  <a:cubicBezTo>
                    <a:pt x="1124" y="72"/>
                    <a:pt x="1123" y="67"/>
                    <a:pt x="1118" y="67"/>
                  </a:cubicBezTo>
                  <a:cubicBezTo>
                    <a:pt x="1112" y="65"/>
                    <a:pt x="1107" y="63"/>
                    <a:pt x="1107" y="67"/>
                  </a:cubicBezTo>
                  <a:cubicBezTo>
                    <a:pt x="1107" y="71"/>
                    <a:pt x="1107" y="75"/>
                    <a:pt x="1105" y="81"/>
                  </a:cubicBezTo>
                  <a:cubicBezTo>
                    <a:pt x="1103" y="87"/>
                    <a:pt x="1097" y="81"/>
                    <a:pt x="1092" y="81"/>
                  </a:cubicBezTo>
                  <a:cubicBezTo>
                    <a:pt x="1087" y="81"/>
                    <a:pt x="1077" y="91"/>
                    <a:pt x="1068" y="98"/>
                  </a:cubicBezTo>
                  <a:cubicBezTo>
                    <a:pt x="1059" y="105"/>
                    <a:pt x="1044" y="109"/>
                    <a:pt x="1039" y="111"/>
                  </a:cubicBezTo>
                  <a:cubicBezTo>
                    <a:pt x="1034" y="112"/>
                    <a:pt x="1028" y="115"/>
                    <a:pt x="1030" y="120"/>
                  </a:cubicBezTo>
                  <a:cubicBezTo>
                    <a:pt x="1034" y="125"/>
                    <a:pt x="1044" y="131"/>
                    <a:pt x="1048" y="131"/>
                  </a:cubicBezTo>
                  <a:cubicBezTo>
                    <a:pt x="1054" y="131"/>
                    <a:pt x="1076" y="120"/>
                    <a:pt x="1080" y="119"/>
                  </a:cubicBezTo>
                  <a:cubicBezTo>
                    <a:pt x="1086" y="119"/>
                    <a:pt x="1092" y="111"/>
                    <a:pt x="1098" y="108"/>
                  </a:cubicBezTo>
                  <a:cubicBezTo>
                    <a:pt x="1106" y="105"/>
                    <a:pt x="1119" y="111"/>
                    <a:pt x="1120" y="115"/>
                  </a:cubicBezTo>
                  <a:cubicBezTo>
                    <a:pt x="1122" y="121"/>
                    <a:pt x="1120" y="143"/>
                    <a:pt x="1122" y="151"/>
                  </a:cubicBezTo>
                  <a:cubicBezTo>
                    <a:pt x="1124" y="160"/>
                    <a:pt x="1131" y="155"/>
                    <a:pt x="1133" y="154"/>
                  </a:cubicBezTo>
                  <a:cubicBezTo>
                    <a:pt x="1135" y="153"/>
                    <a:pt x="1134" y="127"/>
                    <a:pt x="1135" y="123"/>
                  </a:cubicBezTo>
                  <a:cubicBezTo>
                    <a:pt x="1136" y="119"/>
                    <a:pt x="1148" y="110"/>
                    <a:pt x="1148" y="106"/>
                  </a:cubicBezTo>
                  <a:cubicBezTo>
                    <a:pt x="1150" y="102"/>
                    <a:pt x="1164" y="111"/>
                    <a:pt x="1172" y="117"/>
                  </a:cubicBezTo>
                  <a:cubicBezTo>
                    <a:pt x="1180" y="121"/>
                    <a:pt x="1173" y="139"/>
                    <a:pt x="1172" y="14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92" name="Google Shape;692;p40"/>
            <p:cNvSpPr/>
            <p:nvPr/>
          </p:nvSpPr>
          <p:spPr>
            <a:xfrm>
              <a:off x="4146" y="1995"/>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93" name="Google Shape;693;p40"/>
            <p:cNvSpPr/>
            <p:nvPr/>
          </p:nvSpPr>
          <p:spPr>
            <a:xfrm>
              <a:off x="4146" y="1995"/>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94" name="Google Shape;694;p40"/>
            <p:cNvSpPr/>
            <p:nvPr/>
          </p:nvSpPr>
          <p:spPr>
            <a:xfrm>
              <a:off x="238" y="827"/>
              <a:ext cx="834" cy="1374"/>
            </a:xfrm>
            <a:custGeom>
              <a:rect b="b" l="l" r="r" t="t"/>
              <a:pathLst>
                <a:path extrusionOk="0" h="1888" w="1147">
                  <a:moveTo>
                    <a:pt x="1132" y="1640"/>
                  </a:moveTo>
                  <a:cubicBezTo>
                    <a:pt x="1122" y="1651"/>
                    <a:pt x="1098" y="1664"/>
                    <a:pt x="1086" y="1675"/>
                  </a:cubicBezTo>
                  <a:cubicBezTo>
                    <a:pt x="1074" y="1686"/>
                    <a:pt x="1078" y="1698"/>
                    <a:pt x="1074" y="1716"/>
                  </a:cubicBezTo>
                  <a:cubicBezTo>
                    <a:pt x="1070" y="1734"/>
                    <a:pt x="1056" y="1755"/>
                    <a:pt x="1044" y="1765"/>
                  </a:cubicBezTo>
                  <a:cubicBezTo>
                    <a:pt x="1032" y="1775"/>
                    <a:pt x="1030" y="1792"/>
                    <a:pt x="1028" y="1799"/>
                  </a:cubicBezTo>
                  <a:cubicBezTo>
                    <a:pt x="1028" y="1806"/>
                    <a:pt x="1026" y="1825"/>
                    <a:pt x="1038" y="1832"/>
                  </a:cubicBezTo>
                  <a:cubicBezTo>
                    <a:pt x="1048" y="1839"/>
                    <a:pt x="1054" y="1848"/>
                    <a:pt x="1055" y="1858"/>
                  </a:cubicBezTo>
                  <a:cubicBezTo>
                    <a:pt x="1055" y="1867"/>
                    <a:pt x="1045" y="1880"/>
                    <a:pt x="1020" y="1888"/>
                  </a:cubicBezTo>
                  <a:cubicBezTo>
                    <a:pt x="1020" y="1888"/>
                    <a:pt x="808" y="1862"/>
                    <a:pt x="756" y="1860"/>
                  </a:cubicBezTo>
                  <a:cubicBezTo>
                    <a:pt x="705" y="1858"/>
                    <a:pt x="669" y="1852"/>
                    <a:pt x="669" y="1852"/>
                  </a:cubicBezTo>
                  <a:cubicBezTo>
                    <a:pt x="669" y="1852"/>
                    <a:pt x="654" y="1852"/>
                    <a:pt x="654" y="1820"/>
                  </a:cubicBezTo>
                  <a:cubicBezTo>
                    <a:pt x="653" y="1790"/>
                    <a:pt x="664" y="1742"/>
                    <a:pt x="654" y="1724"/>
                  </a:cubicBezTo>
                  <a:cubicBezTo>
                    <a:pt x="642" y="1706"/>
                    <a:pt x="591" y="1636"/>
                    <a:pt x="580" y="1626"/>
                  </a:cubicBezTo>
                  <a:cubicBezTo>
                    <a:pt x="569" y="1614"/>
                    <a:pt x="562" y="1598"/>
                    <a:pt x="556" y="1602"/>
                  </a:cubicBezTo>
                  <a:cubicBezTo>
                    <a:pt x="549" y="1606"/>
                    <a:pt x="527" y="1613"/>
                    <a:pt x="527" y="1602"/>
                  </a:cubicBezTo>
                  <a:cubicBezTo>
                    <a:pt x="527" y="1590"/>
                    <a:pt x="534" y="1562"/>
                    <a:pt x="527" y="1556"/>
                  </a:cubicBezTo>
                  <a:cubicBezTo>
                    <a:pt x="520" y="1550"/>
                    <a:pt x="501" y="1541"/>
                    <a:pt x="488" y="1539"/>
                  </a:cubicBezTo>
                  <a:cubicBezTo>
                    <a:pt x="476" y="1537"/>
                    <a:pt x="428" y="1518"/>
                    <a:pt x="426" y="1500"/>
                  </a:cubicBezTo>
                  <a:cubicBezTo>
                    <a:pt x="424" y="1483"/>
                    <a:pt x="435" y="1483"/>
                    <a:pt x="414" y="1469"/>
                  </a:cubicBezTo>
                  <a:cubicBezTo>
                    <a:pt x="394" y="1455"/>
                    <a:pt x="361" y="1440"/>
                    <a:pt x="333" y="1428"/>
                  </a:cubicBezTo>
                  <a:cubicBezTo>
                    <a:pt x="305" y="1418"/>
                    <a:pt x="272" y="1415"/>
                    <a:pt x="268" y="1404"/>
                  </a:cubicBezTo>
                  <a:cubicBezTo>
                    <a:pt x="262" y="1394"/>
                    <a:pt x="250" y="1386"/>
                    <a:pt x="252" y="1371"/>
                  </a:cubicBezTo>
                  <a:cubicBezTo>
                    <a:pt x="254" y="1356"/>
                    <a:pt x="260" y="1346"/>
                    <a:pt x="265" y="1334"/>
                  </a:cubicBezTo>
                  <a:cubicBezTo>
                    <a:pt x="270" y="1322"/>
                    <a:pt x="285" y="1312"/>
                    <a:pt x="275" y="1298"/>
                  </a:cubicBezTo>
                  <a:cubicBezTo>
                    <a:pt x="265" y="1285"/>
                    <a:pt x="248" y="1274"/>
                    <a:pt x="248" y="1267"/>
                  </a:cubicBezTo>
                  <a:cubicBezTo>
                    <a:pt x="248" y="1260"/>
                    <a:pt x="248" y="1254"/>
                    <a:pt x="252" y="1250"/>
                  </a:cubicBezTo>
                  <a:cubicBezTo>
                    <a:pt x="256" y="1246"/>
                    <a:pt x="266" y="1240"/>
                    <a:pt x="256" y="1232"/>
                  </a:cubicBezTo>
                  <a:cubicBezTo>
                    <a:pt x="246" y="1224"/>
                    <a:pt x="223" y="1201"/>
                    <a:pt x="215" y="1178"/>
                  </a:cubicBezTo>
                  <a:cubicBezTo>
                    <a:pt x="207" y="1155"/>
                    <a:pt x="192" y="1130"/>
                    <a:pt x="186" y="1108"/>
                  </a:cubicBezTo>
                  <a:cubicBezTo>
                    <a:pt x="180" y="1086"/>
                    <a:pt x="172" y="1062"/>
                    <a:pt x="164" y="1058"/>
                  </a:cubicBezTo>
                  <a:cubicBezTo>
                    <a:pt x="158" y="1054"/>
                    <a:pt x="156" y="1035"/>
                    <a:pt x="158" y="1015"/>
                  </a:cubicBezTo>
                  <a:cubicBezTo>
                    <a:pt x="160" y="995"/>
                    <a:pt x="176" y="990"/>
                    <a:pt x="180" y="984"/>
                  </a:cubicBezTo>
                  <a:cubicBezTo>
                    <a:pt x="185" y="978"/>
                    <a:pt x="202" y="961"/>
                    <a:pt x="192" y="949"/>
                  </a:cubicBezTo>
                  <a:cubicBezTo>
                    <a:pt x="183" y="937"/>
                    <a:pt x="170" y="932"/>
                    <a:pt x="161" y="927"/>
                  </a:cubicBezTo>
                  <a:cubicBezTo>
                    <a:pt x="152" y="922"/>
                    <a:pt x="129" y="883"/>
                    <a:pt x="130" y="868"/>
                  </a:cubicBezTo>
                  <a:cubicBezTo>
                    <a:pt x="130" y="854"/>
                    <a:pt x="130" y="807"/>
                    <a:pt x="132" y="796"/>
                  </a:cubicBezTo>
                  <a:cubicBezTo>
                    <a:pt x="134" y="786"/>
                    <a:pt x="136" y="787"/>
                    <a:pt x="146" y="800"/>
                  </a:cubicBezTo>
                  <a:cubicBezTo>
                    <a:pt x="154" y="812"/>
                    <a:pt x="168" y="842"/>
                    <a:pt x="174" y="835"/>
                  </a:cubicBezTo>
                  <a:cubicBezTo>
                    <a:pt x="180" y="828"/>
                    <a:pt x="190" y="822"/>
                    <a:pt x="182" y="808"/>
                  </a:cubicBezTo>
                  <a:cubicBezTo>
                    <a:pt x="174" y="794"/>
                    <a:pt x="174" y="788"/>
                    <a:pt x="170" y="774"/>
                  </a:cubicBezTo>
                  <a:cubicBezTo>
                    <a:pt x="165" y="760"/>
                    <a:pt x="162" y="754"/>
                    <a:pt x="168" y="748"/>
                  </a:cubicBezTo>
                  <a:cubicBezTo>
                    <a:pt x="174" y="742"/>
                    <a:pt x="194" y="742"/>
                    <a:pt x="188" y="732"/>
                  </a:cubicBezTo>
                  <a:cubicBezTo>
                    <a:pt x="182" y="721"/>
                    <a:pt x="177" y="712"/>
                    <a:pt x="171" y="712"/>
                  </a:cubicBezTo>
                  <a:cubicBezTo>
                    <a:pt x="165" y="712"/>
                    <a:pt x="158" y="714"/>
                    <a:pt x="158" y="727"/>
                  </a:cubicBezTo>
                  <a:cubicBezTo>
                    <a:pt x="158" y="740"/>
                    <a:pt x="152" y="754"/>
                    <a:pt x="152" y="754"/>
                  </a:cubicBezTo>
                  <a:cubicBezTo>
                    <a:pt x="152" y="754"/>
                    <a:pt x="142" y="770"/>
                    <a:pt x="134" y="760"/>
                  </a:cubicBezTo>
                  <a:cubicBezTo>
                    <a:pt x="126" y="750"/>
                    <a:pt x="116" y="718"/>
                    <a:pt x="108" y="717"/>
                  </a:cubicBezTo>
                  <a:cubicBezTo>
                    <a:pt x="100" y="716"/>
                    <a:pt x="85" y="716"/>
                    <a:pt x="92" y="702"/>
                  </a:cubicBezTo>
                  <a:cubicBezTo>
                    <a:pt x="100" y="688"/>
                    <a:pt x="110" y="682"/>
                    <a:pt x="106" y="674"/>
                  </a:cubicBezTo>
                  <a:cubicBezTo>
                    <a:pt x="102" y="666"/>
                    <a:pt x="92" y="650"/>
                    <a:pt x="88" y="638"/>
                  </a:cubicBezTo>
                  <a:cubicBezTo>
                    <a:pt x="83" y="625"/>
                    <a:pt x="72" y="616"/>
                    <a:pt x="70" y="600"/>
                  </a:cubicBezTo>
                  <a:cubicBezTo>
                    <a:pt x="68" y="585"/>
                    <a:pt x="60" y="576"/>
                    <a:pt x="56" y="569"/>
                  </a:cubicBezTo>
                  <a:cubicBezTo>
                    <a:pt x="52" y="562"/>
                    <a:pt x="35" y="529"/>
                    <a:pt x="42" y="516"/>
                  </a:cubicBezTo>
                  <a:cubicBezTo>
                    <a:pt x="48" y="502"/>
                    <a:pt x="48" y="483"/>
                    <a:pt x="50" y="470"/>
                  </a:cubicBezTo>
                  <a:cubicBezTo>
                    <a:pt x="51" y="456"/>
                    <a:pt x="60" y="456"/>
                    <a:pt x="62" y="432"/>
                  </a:cubicBezTo>
                  <a:cubicBezTo>
                    <a:pt x="63" y="408"/>
                    <a:pt x="60" y="380"/>
                    <a:pt x="59" y="365"/>
                  </a:cubicBezTo>
                  <a:cubicBezTo>
                    <a:pt x="58" y="350"/>
                    <a:pt x="48" y="334"/>
                    <a:pt x="40" y="316"/>
                  </a:cubicBezTo>
                  <a:cubicBezTo>
                    <a:pt x="32" y="298"/>
                    <a:pt x="0" y="272"/>
                    <a:pt x="29" y="245"/>
                  </a:cubicBezTo>
                  <a:cubicBezTo>
                    <a:pt x="58" y="218"/>
                    <a:pt x="82" y="193"/>
                    <a:pt x="87" y="170"/>
                  </a:cubicBezTo>
                  <a:cubicBezTo>
                    <a:pt x="92" y="147"/>
                    <a:pt x="106" y="123"/>
                    <a:pt x="110" y="92"/>
                  </a:cubicBezTo>
                  <a:cubicBezTo>
                    <a:pt x="114" y="60"/>
                    <a:pt x="114" y="25"/>
                    <a:pt x="115" y="16"/>
                  </a:cubicBezTo>
                  <a:cubicBezTo>
                    <a:pt x="116" y="6"/>
                    <a:pt x="118" y="0"/>
                    <a:pt x="118" y="0"/>
                  </a:cubicBezTo>
                  <a:cubicBezTo>
                    <a:pt x="645" y="141"/>
                    <a:pt x="645" y="141"/>
                    <a:pt x="645" y="141"/>
                  </a:cubicBezTo>
                  <a:cubicBezTo>
                    <a:pt x="519" y="641"/>
                    <a:pt x="519" y="641"/>
                    <a:pt x="519" y="641"/>
                  </a:cubicBezTo>
                  <a:cubicBezTo>
                    <a:pt x="519" y="641"/>
                    <a:pt x="516" y="648"/>
                    <a:pt x="524" y="659"/>
                  </a:cubicBezTo>
                  <a:cubicBezTo>
                    <a:pt x="531" y="668"/>
                    <a:pt x="1098" y="1493"/>
                    <a:pt x="1098" y="1493"/>
                  </a:cubicBezTo>
                  <a:cubicBezTo>
                    <a:pt x="1098" y="1493"/>
                    <a:pt x="1098" y="1493"/>
                    <a:pt x="1098" y="1493"/>
                  </a:cubicBezTo>
                  <a:cubicBezTo>
                    <a:pt x="1096" y="1506"/>
                    <a:pt x="1096" y="1518"/>
                    <a:pt x="1098" y="1520"/>
                  </a:cubicBezTo>
                  <a:cubicBezTo>
                    <a:pt x="1102" y="1524"/>
                    <a:pt x="1116" y="1562"/>
                    <a:pt x="1116" y="1566"/>
                  </a:cubicBezTo>
                  <a:cubicBezTo>
                    <a:pt x="1116" y="1570"/>
                    <a:pt x="1130" y="1603"/>
                    <a:pt x="1138" y="1616"/>
                  </a:cubicBezTo>
                  <a:cubicBezTo>
                    <a:pt x="1147" y="1630"/>
                    <a:pt x="1142" y="1630"/>
                    <a:pt x="1132" y="1640"/>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95" name="Google Shape;695;p40"/>
            <p:cNvSpPr/>
            <p:nvPr/>
          </p:nvSpPr>
          <p:spPr>
            <a:xfrm>
              <a:off x="580" y="2072"/>
              <a:ext cx="24" cy="38"/>
            </a:xfrm>
            <a:custGeom>
              <a:rect b="b" l="l" r="r" t="t"/>
              <a:pathLst>
                <a:path extrusionOk="0" h="52" w="34">
                  <a:moveTo>
                    <a:pt x="29" y="44"/>
                  </a:moveTo>
                  <a:cubicBezTo>
                    <a:pt x="29" y="44"/>
                    <a:pt x="20" y="30"/>
                    <a:pt x="16" y="22"/>
                  </a:cubicBezTo>
                  <a:cubicBezTo>
                    <a:pt x="12" y="15"/>
                    <a:pt x="3" y="0"/>
                    <a:pt x="2" y="10"/>
                  </a:cubicBezTo>
                  <a:cubicBezTo>
                    <a:pt x="0" y="19"/>
                    <a:pt x="4" y="34"/>
                    <a:pt x="8" y="40"/>
                  </a:cubicBezTo>
                  <a:cubicBezTo>
                    <a:pt x="12" y="47"/>
                    <a:pt x="34" y="52"/>
                    <a:pt x="29" y="44"/>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96" name="Google Shape;696;p40"/>
            <p:cNvSpPr/>
            <p:nvPr/>
          </p:nvSpPr>
          <p:spPr>
            <a:xfrm>
              <a:off x="593" y="2014"/>
              <a:ext cx="33" cy="32"/>
            </a:xfrm>
            <a:custGeom>
              <a:rect b="b" l="l" r="r" t="t"/>
              <a:pathLst>
                <a:path extrusionOk="0" h="45" w="46">
                  <a:moveTo>
                    <a:pt x="40" y="34"/>
                  </a:moveTo>
                  <a:cubicBezTo>
                    <a:pt x="38" y="32"/>
                    <a:pt x="29" y="22"/>
                    <a:pt x="23" y="17"/>
                  </a:cubicBezTo>
                  <a:cubicBezTo>
                    <a:pt x="17" y="11"/>
                    <a:pt x="5" y="0"/>
                    <a:pt x="2" y="8"/>
                  </a:cubicBezTo>
                  <a:cubicBezTo>
                    <a:pt x="0" y="15"/>
                    <a:pt x="4" y="25"/>
                    <a:pt x="13" y="31"/>
                  </a:cubicBezTo>
                  <a:cubicBezTo>
                    <a:pt x="21" y="38"/>
                    <a:pt x="32" y="42"/>
                    <a:pt x="35" y="43"/>
                  </a:cubicBezTo>
                  <a:cubicBezTo>
                    <a:pt x="42" y="45"/>
                    <a:pt x="46" y="41"/>
                    <a:pt x="40" y="34"/>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97" name="Google Shape;697;p40"/>
            <p:cNvSpPr/>
            <p:nvPr/>
          </p:nvSpPr>
          <p:spPr>
            <a:xfrm>
              <a:off x="492" y="2025"/>
              <a:ext cx="0" cy="0"/>
            </a:xfrm>
            <a:prstGeom prst="ellipse">
              <a:avLst/>
            </a:pr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98" name="Google Shape;698;p40"/>
            <p:cNvSpPr/>
            <p:nvPr/>
          </p:nvSpPr>
          <p:spPr>
            <a:xfrm>
              <a:off x="444" y="1917"/>
              <a:ext cx="0" cy="0"/>
            </a:xfrm>
            <a:prstGeom prst="ellipse">
              <a:avLst/>
            </a:pr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699" name="Google Shape;699;p40"/>
            <p:cNvSpPr/>
            <p:nvPr/>
          </p:nvSpPr>
          <p:spPr>
            <a:xfrm>
              <a:off x="478" y="1917"/>
              <a:ext cx="43" cy="18"/>
            </a:xfrm>
            <a:custGeom>
              <a:rect b="b" l="l" r="r" t="t"/>
              <a:pathLst>
                <a:path extrusionOk="0" h="25" w="59">
                  <a:moveTo>
                    <a:pt x="54" y="17"/>
                  </a:moveTo>
                  <a:cubicBezTo>
                    <a:pt x="43" y="15"/>
                    <a:pt x="35" y="13"/>
                    <a:pt x="30" y="11"/>
                  </a:cubicBezTo>
                  <a:cubicBezTo>
                    <a:pt x="26" y="8"/>
                    <a:pt x="22" y="4"/>
                    <a:pt x="16" y="2"/>
                  </a:cubicBezTo>
                  <a:cubicBezTo>
                    <a:pt x="9" y="0"/>
                    <a:pt x="0" y="1"/>
                    <a:pt x="4" y="10"/>
                  </a:cubicBezTo>
                  <a:cubicBezTo>
                    <a:pt x="7" y="19"/>
                    <a:pt x="11" y="25"/>
                    <a:pt x="19" y="24"/>
                  </a:cubicBezTo>
                  <a:cubicBezTo>
                    <a:pt x="27" y="24"/>
                    <a:pt x="42" y="22"/>
                    <a:pt x="45" y="22"/>
                  </a:cubicBezTo>
                  <a:cubicBezTo>
                    <a:pt x="49" y="21"/>
                    <a:pt x="59" y="18"/>
                    <a:pt x="54" y="1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00" name="Google Shape;700;p40"/>
            <p:cNvSpPr/>
            <p:nvPr/>
          </p:nvSpPr>
          <p:spPr>
            <a:xfrm>
              <a:off x="3992" y="1057"/>
              <a:ext cx="420" cy="485"/>
            </a:xfrm>
            <a:custGeom>
              <a:rect b="b" l="l" r="r" t="t"/>
              <a:pathLst>
                <a:path extrusionOk="0" h="666" w="578">
                  <a:moveTo>
                    <a:pt x="574" y="228"/>
                  </a:moveTo>
                  <a:cubicBezTo>
                    <a:pt x="574" y="229"/>
                    <a:pt x="574" y="230"/>
                    <a:pt x="573" y="230"/>
                  </a:cubicBezTo>
                  <a:cubicBezTo>
                    <a:pt x="567" y="226"/>
                    <a:pt x="565" y="231"/>
                    <a:pt x="563" y="234"/>
                  </a:cubicBezTo>
                  <a:cubicBezTo>
                    <a:pt x="562" y="236"/>
                    <a:pt x="561" y="254"/>
                    <a:pt x="569" y="278"/>
                  </a:cubicBezTo>
                  <a:cubicBezTo>
                    <a:pt x="578" y="301"/>
                    <a:pt x="569" y="298"/>
                    <a:pt x="569" y="322"/>
                  </a:cubicBezTo>
                  <a:cubicBezTo>
                    <a:pt x="569" y="346"/>
                    <a:pt x="565" y="365"/>
                    <a:pt x="563" y="386"/>
                  </a:cubicBezTo>
                  <a:cubicBezTo>
                    <a:pt x="561" y="407"/>
                    <a:pt x="563" y="406"/>
                    <a:pt x="545" y="422"/>
                  </a:cubicBezTo>
                  <a:cubicBezTo>
                    <a:pt x="527" y="438"/>
                    <a:pt x="512" y="469"/>
                    <a:pt x="501" y="466"/>
                  </a:cubicBezTo>
                  <a:cubicBezTo>
                    <a:pt x="491" y="464"/>
                    <a:pt x="483" y="474"/>
                    <a:pt x="482" y="482"/>
                  </a:cubicBezTo>
                  <a:cubicBezTo>
                    <a:pt x="481" y="489"/>
                    <a:pt x="473" y="488"/>
                    <a:pt x="464" y="498"/>
                  </a:cubicBezTo>
                  <a:cubicBezTo>
                    <a:pt x="456" y="508"/>
                    <a:pt x="455" y="528"/>
                    <a:pt x="459" y="539"/>
                  </a:cubicBezTo>
                  <a:cubicBezTo>
                    <a:pt x="464" y="550"/>
                    <a:pt x="453" y="557"/>
                    <a:pt x="446" y="560"/>
                  </a:cubicBezTo>
                  <a:cubicBezTo>
                    <a:pt x="439" y="562"/>
                    <a:pt x="425" y="545"/>
                    <a:pt x="418" y="546"/>
                  </a:cubicBezTo>
                  <a:cubicBezTo>
                    <a:pt x="411" y="548"/>
                    <a:pt x="405" y="586"/>
                    <a:pt x="410" y="593"/>
                  </a:cubicBezTo>
                  <a:cubicBezTo>
                    <a:pt x="415" y="600"/>
                    <a:pt x="414" y="623"/>
                    <a:pt x="410" y="628"/>
                  </a:cubicBezTo>
                  <a:cubicBezTo>
                    <a:pt x="406" y="632"/>
                    <a:pt x="405" y="642"/>
                    <a:pt x="388" y="657"/>
                  </a:cubicBezTo>
                  <a:cubicBezTo>
                    <a:pt x="377" y="666"/>
                    <a:pt x="371" y="663"/>
                    <a:pt x="368" y="660"/>
                  </a:cubicBezTo>
                  <a:cubicBezTo>
                    <a:pt x="368" y="659"/>
                    <a:pt x="368" y="659"/>
                    <a:pt x="368" y="659"/>
                  </a:cubicBezTo>
                  <a:cubicBezTo>
                    <a:pt x="368" y="659"/>
                    <a:pt x="368" y="659"/>
                    <a:pt x="367" y="659"/>
                  </a:cubicBezTo>
                  <a:cubicBezTo>
                    <a:pt x="367" y="659"/>
                    <a:pt x="367" y="659"/>
                    <a:pt x="367" y="659"/>
                  </a:cubicBezTo>
                  <a:cubicBezTo>
                    <a:pt x="367" y="658"/>
                    <a:pt x="367" y="658"/>
                    <a:pt x="367" y="658"/>
                  </a:cubicBezTo>
                  <a:cubicBezTo>
                    <a:pt x="367" y="658"/>
                    <a:pt x="367" y="658"/>
                    <a:pt x="367" y="658"/>
                  </a:cubicBezTo>
                  <a:cubicBezTo>
                    <a:pt x="367" y="657"/>
                    <a:pt x="367" y="657"/>
                    <a:pt x="367" y="657"/>
                  </a:cubicBezTo>
                  <a:cubicBezTo>
                    <a:pt x="367" y="657"/>
                    <a:pt x="366" y="657"/>
                    <a:pt x="366" y="657"/>
                  </a:cubicBezTo>
                  <a:cubicBezTo>
                    <a:pt x="366" y="657"/>
                    <a:pt x="366" y="657"/>
                    <a:pt x="366" y="657"/>
                  </a:cubicBezTo>
                  <a:cubicBezTo>
                    <a:pt x="366" y="657"/>
                    <a:pt x="366" y="657"/>
                    <a:pt x="366" y="657"/>
                  </a:cubicBezTo>
                  <a:cubicBezTo>
                    <a:pt x="361" y="648"/>
                    <a:pt x="352" y="642"/>
                    <a:pt x="346" y="640"/>
                  </a:cubicBezTo>
                  <a:cubicBezTo>
                    <a:pt x="336" y="637"/>
                    <a:pt x="328" y="630"/>
                    <a:pt x="320" y="615"/>
                  </a:cubicBezTo>
                  <a:cubicBezTo>
                    <a:pt x="312" y="600"/>
                    <a:pt x="289" y="631"/>
                    <a:pt x="275" y="637"/>
                  </a:cubicBezTo>
                  <a:cubicBezTo>
                    <a:pt x="261" y="644"/>
                    <a:pt x="260" y="638"/>
                    <a:pt x="252" y="634"/>
                  </a:cubicBezTo>
                  <a:cubicBezTo>
                    <a:pt x="243" y="630"/>
                    <a:pt x="238" y="631"/>
                    <a:pt x="229" y="635"/>
                  </a:cubicBezTo>
                  <a:cubicBezTo>
                    <a:pt x="220" y="639"/>
                    <a:pt x="208" y="645"/>
                    <a:pt x="201" y="636"/>
                  </a:cubicBezTo>
                  <a:cubicBezTo>
                    <a:pt x="194" y="627"/>
                    <a:pt x="175" y="627"/>
                    <a:pt x="162" y="627"/>
                  </a:cubicBezTo>
                  <a:cubicBezTo>
                    <a:pt x="150" y="629"/>
                    <a:pt x="154" y="629"/>
                    <a:pt x="138" y="611"/>
                  </a:cubicBezTo>
                  <a:cubicBezTo>
                    <a:pt x="120" y="593"/>
                    <a:pt x="110" y="583"/>
                    <a:pt x="96" y="579"/>
                  </a:cubicBezTo>
                  <a:cubicBezTo>
                    <a:pt x="82" y="575"/>
                    <a:pt x="62" y="577"/>
                    <a:pt x="54" y="579"/>
                  </a:cubicBezTo>
                  <a:cubicBezTo>
                    <a:pt x="50" y="580"/>
                    <a:pt x="49" y="585"/>
                    <a:pt x="50" y="591"/>
                  </a:cubicBezTo>
                  <a:cubicBezTo>
                    <a:pt x="47" y="575"/>
                    <a:pt x="1" y="143"/>
                    <a:pt x="0" y="131"/>
                  </a:cubicBezTo>
                  <a:cubicBezTo>
                    <a:pt x="0" y="131"/>
                    <a:pt x="142" y="105"/>
                    <a:pt x="165" y="100"/>
                  </a:cubicBezTo>
                  <a:cubicBezTo>
                    <a:pt x="165" y="100"/>
                    <a:pt x="165" y="100"/>
                    <a:pt x="165" y="100"/>
                  </a:cubicBezTo>
                  <a:cubicBezTo>
                    <a:pt x="189" y="96"/>
                    <a:pt x="213" y="110"/>
                    <a:pt x="225" y="115"/>
                  </a:cubicBezTo>
                  <a:cubicBezTo>
                    <a:pt x="237" y="120"/>
                    <a:pt x="237" y="126"/>
                    <a:pt x="237" y="132"/>
                  </a:cubicBezTo>
                  <a:cubicBezTo>
                    <a:pt x="237" y="137"/>
                    <a:pt x="243" y="138"/>
                    <a:pt x="254" y="135"/>
                  </a:cubicBezTo>
                  <a:cubicBezTo>
                    <a:pt x="265" y="132"/>
                    <a:pt x="286" y="132"/>
                    <a:pt x="317" y="135"/>
                  </a:cubicBezTo>
                  <a:cubicBezTo>
                    <a:pt x="347" y="138"/>
                    <a:pt x="328" y="130"/>
                    <a:pt x="349" y="113"/>
                  </a:cubicBezTo>
                  <a:cubicBezTo>
                    <a:pt x="371" y="96"/>
                    <a:pt x="381" y="103"/>
                    <a:pt x="402" y="99"/>
                  </a:cubicBezTo>
                  <a:cubicBezTo>
                    <a:pt x="423" y="95"/>
                    <a:pt x="434" y="60"/>
                    <a:pt x="446" y="50"/>
                  </a:cubicBezTo>
                  <a:cubicBezTo>
                    <a:pt x="458" y="40"/>
                    <a:pt x="537" y="0"/>
                    <a:pt x="537" y="0"/>
                  </a:cubicBezTo>
                  <a:cubicBezTo>
                    <a:pt x="537" y="0"/>
                    <a:pt x="574" y="205"/>
                    <a:pt x="574" y="228"/>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01" name="Google Shape;701;p40"/>
            <p:cNvSpPr/>
            <p:nvPr/>
          </p:nvSpPr>
          <p:spPr>
            <a:xfrm>
              <a:off x="4258" y="1535"/>
              <a:ext cx="1" cy="1"/>
            </a:xfrm>
            <a:custGeom>
              <a:rect b="b" l="l" r="r" t="t"/>
              <a:pathLst>
                <a:path extrusionOk="0" h="2" w="2">
                  <a:moveTo>
                    <a:pt x="2" y="2"/>
                  </a:moveTo>
                  <a:cubicBezTo>
                    <a:pt x="1" y="1"/>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02" name="Google Shape;702;p40"/>
            <p:cNvSpPr/>
            <p:nvPr/>
          </p:nvSpPr>
          <p:spPr>
            <a:xfrm>
              <a:off x="4258" y="1535"/>
              <a:ext cx="1" cy="1"/>
            </a:xfrm>
            <a:custGeom>
              <a:rect b="b" l="l" r="r" t="t"/>
              <a:pathLst>
                <a:path extrusionOk="0" h="2" w="2">
                  <a:moveTo>
                    <a:pt x="2" y="2"/>
                  </a:moveTo>
                  <a:cubicBezTo>
                    <a:pt x="1" y="1"/>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03" name="Google Shape;703;p40"/>
            <p:cNvSpPr/>
            <p:nvPr/>
          </p:nvSpPr>
          <p:spPr>
            <a:xfrm>
              <a:off x="4188" y="1335"/>
              <a:ext cx="785" cy="447"/>
            </a:xfrm>
            <a:custGeom>
              <a:rect b="b" l="l" r="r" t="t"/>
              <a:pathLst>
                <a:path extrusionOk="0" h="614" w="1079">
                  <a:moveTo>
                    <a:pt x="1060" y="432"/>
                  </a:moveTo>
                  <a:cubicBezTo>
                    <a:pt x="1059" y="430"/>
                    <a:pt x="888" y="469"/>
                    <a:pt x="855" y="477"/>
                  </a:cubicBezTo>
                  <a:cubicBezTo>
                    <a:pt x="822" y="485"/>
                    <a:pt x="501" y="545"/>
                    <a:pt x="501" y="545"/>
                  </a:cubicBezTo>
                  <a:cubicBezTo>
                    <a:pt x="501" y="545"/>
                    <a:pt x="392" y="563"/>
                    <a:pt x="351" y="567"/>
                  </a:cubicBezTo>
                  <a:cubicBezTo>
                    <a:pt x="309" y="571"/>
                    <a:pt x="268" y="577"/>
                    <a:pt x="268" y="577"/>
                  </a:cubicBezTo>
                  <a:cubicBezTo>
                    <a:pt x="155" y="589"/>
                    <a:pt x="81" y="601"/>
                    <a:pt x="0" y="614"/>
                  </a:cubicBezTo>
                  <a:cubicBezTo>
                    <a:pt x="23" y="605"/>
                    <a:pt x="70" y="569"/>
                    <a:pt x="84" y="557"/>
                  </a:cubicBezTo>
                  <a:cubicBezTo>
                    <a:pt x="99" y="545"/>
                    <a:pt x="108" y="526"/>
                    <a:pt x="112" y="519"/>
                  </a:cubicBezTo>
                  <a:cubicBezTo>
                    <a:pt x="116" y="511"/>
                    <a:pt x="124" y="495"/>
                    <a:pt x="132" y="487"/>
                  </a:cubicBezTo>
                  <a:cubicBezTo>
                    <a:pt x="141" y="479"/>
                    <a:pt x="180" y="445"/>
                    <a:pt x="191" y="432"/>
                  </a:cubicBezTo>
                  <a:cubicBezTo>
                    <a:pt x="195" y="427"/>
                    <a:pt x="195" y="423"/>
                    <a:pt x="193" y="419"/>
                  </a:cubicBezTo>
                  <a:cubicBezTo>
                    <a:pt x="194" y="420"/>
                    <a:pt x="201" y="429"/>
                    <a:pt x="210" y="437"/>
                  </a:cubicBezTo>
                  <a:cubicBezTo>
                    <a:pt x="218" y="445"/>
                    <a:pt x="242" y="475"/>
                    <a:pt x="264" y="463"/>
                  </a:cubicBezTo>
                  <a:cubicBezTo>
                    <a:pt x="285" y="451"/>
                    <a:pt x="292" y="441"/>
                    <a:pt x="311" y="445"/>
                  </a:cubicBezTo>
                  <a:cubicBezTo>
                    <a:pt x="330" y="449"/>
                    <a:pt x="353" y="431"/>
                    <a:pt x="364" y="421"/>
                  </a:cubicBezTo>
                  <a:cubicBezTo>
                    <a:pt x="374" y="413"/>
                    <a:pt x="382" y="403"/>
                    <a:pt x="395" y="403"/>
                  </a:cubicBezTo>
                  <a:cubicBezTo>
                    <a:pt x="408" y="401"/>
                    <a:pt x="435" y="388"/>
                    <a:pt x="435" y="362"/>
                  </a:cubicBezTo>
                  <a:cubicBezTo>
                    <a:pt x="435" y="336"/>
                    <a:pt x="440" y="309"/>
                    <a:pt x="450" y="297"/>
                  </a:cubicBezTo>
                  <a:cubicBezTo>
                    <a:pt x="460" y="285"/>
                    <a:pt x="464" y="263"/>
                    <a:pt x="470" y="242"/>
                  </a:cubicBezTo>
                  <a:cubicBezTo>
                    <a:pt x="477" y="221"/>
                    <a:pt x="478" y="176"/>
                    <a:pt x="492" y="185"/>
                  </a:cubicBezTo>
                  <a:cubicBezTo>
                    <a:pt x="506" y="193"/>
                    <a:pt x="524" y="207"/>
                    <a:pt x="536" y="194"/>
                  </a:cubicBezTo>
                  <a:cubicBezTo>
                    <a:pt x="548" y="181"/>
                    <a:pt x="543" y="170"/>
                    <a:pt x="547" y="159"/>
                  </a:cubicBezTo>
                  <a:cubicBezTo>
                    <a:pt x="551" y="148"/>
                    <a:pt x="552" y="135"/>
                    <a:pt x="560" y="131"/>
                  </a:cubicBezTo>
                  <a:cubicBezTo>
                    <a:pt x="568" y="127"/>
                    <a:pt x="587" y="116"/>
                    <a:pt x="598" y="105"/>
                  </a:cubicBezTo>
                  <a:cubicBezTo>
                    <a:pt x="608" y="95"/>
                    <a:pt x="626" y="70"/>
                    <a:pt x="626" y="53"/>
                  </a:cubicBezTo>
                  <a:cubicBezTo>
                    <a:pt x="626" y="42"/>
                    <a:pt x="625" y="24"/>
                    <a:pt x="630" y="13"/>
                  </a:cubicBezTo>
                  <a:cubicBezTo>
                    <a:pt x="633" y="6"/>
                    <a:pt x="640" y="3"/>
                    <a:pt x="654" y="11"/>
                  </a:cubicBezTo>
                  <a:cubicBezTo>
                    <a:pt x="688" y="31"/>
                    <a:pt x="707" y="41"/>
                    <a:pt x="708" y="25"/>
                  </a:cubicBezTo>
                  <a:cubicBezTo>
                    <a:pt x="709" y="20"/>
                    <a:pt x="712" y="15"/>
                    <a:pt x="716" y="11"/>
                  </a:cubicBezTo>
                  <a:cubicBezTo>
                    <a:pt x="724" y="2"/>
                    <a:pt x="739" y="0"/>
                    <a:pt x="747" y="15"/>
                  </a:cubicBezTo>
                  <a:cubicBezTo>
                    <a:pt x="759" y="37"/>
                    <a:pt x="785" y="44"/>
                    <a:pt x="792" y="52"/>
                  </a:cubicBezTo>
                  <a:cubicBezTo>
                    <a:pt x="799" y="60"/>
                    <a:pt x="832" y="91"/>
                    <a:pt x="814" y="108"/>
                  </a:cubicBezTo>
                  <a:cubicBezTo>
                    <a:pt x="796" y="125"/>
                    <a:pt x="789" y="149"/>
                    <a:pt x="804" y="157"/>
                  </a:cubicBezTo>
                  <a:cubicBezTo>
                    <a:pt x="818" y="163"/>
                    <a:pt x="840" y="149"/>
                    <a:pt x="843" y="149"/>
                  </a:cubicBezTo>
                  <a:cubicBezTo>
                    <a:pt x="846" y="149"/>
                    <a:pt x="850" y="167"/>
                    <a:pt x="852" y="173"/>
                  </a:cubicBezTo>
                  <a:cubicBezTo>
                    <a:pt x="852" y="181"/>
                    <a:pt x="890" y="171"/>
                    <a:pt x="910" y="182"/>
                  </a:cubicBezTo>
                  <a:cubicBezTo>
                    <a:pt x="920" y="188"/>
                    <a:pt x="926" y="193"/>
                    <a:pt x="931" y="197"/>
                  </a:cubicBezTo>
                  <a:cubicBezTo>
                    <a:pt x="936" y="200"/>
                    <a:pt x="941" y="203"/>
                    <a:pt x="948" y="205"/>
                  </a:cubicBezTo>
                  <a:cubicBezTo>
                    <a:pt x="964" y="209"/>
                    <a:pt x="970" y="227"/>
                    <a:pt x="964" y="235"/>
                  </a:cubicBezTo>
                  <a:cubicBezTo>
                    <a:pt x="957" y="243"/>
                    <a:pt x="966" y="263"/>
                    <a:pt x="956" y="261"/>
                  </a:cubicBezTo>
                  <a:cubicBezTo>
                    <a:pt x="945" y="257"/>
                    <a:pt x="924" y="245"/>
                    <a:pt x="916" y="241"/>
                  </a:cubicBezTo>
                  <a:cubicBezTo>
                    <a:pt x="906" y="238"/>
                    <a:pt x="903" y="247"/>
                    <a:pt x="926" y="258"/>
                  </a:cubicBezTo>
                  <a:cubicBezTo>
                    <a:pt x="948" y="269"/>
                    <a:pt x="969" y="271"/>
                    <a:pt x="974" y="279"/>
                  </a:cubicBezTo>
                  <a:cubicBezTo>
                    <a:pt x="978" y="284"/>
                    <a:pt x="982" y="299"/>
                    <a:pt x="982" y="305"/>
                  </a:cubicBezTo>
                  <a:cubicBezTo>
                    <a:pt x="982" y="308"/>
                    <a:pt x="981" y="309"/>
                    <a:pt x="980" y="307"/>
                  </a:cubicBezTo>
                  <a:cubicBezTo>
                    <a:pt x="973" y="302"/>
                    <a:pt x="958" y="296"/>
                    <a:pt x="957" y="301"/>
                  </a:cubicBezTo>
                  <a:cubicBezTo>
                    <a:pt x="956" y="307"/>
                    <a:pt x="972" y="319"/>
                    <a:pt x="968" y="320"/>
                  </a:cubicBezTo>
                  <a:cubicBezTo>
                    <a:pt x="964" y="321"/>
                    <a:pt x="959" y="321"/>
                    <a:pt x="959" y="325"/>
                  </a:cubicBezTo>
                  <a:cubicBezTo>
                    <a:pt x="959" y="330"/>
                    <a:pt x="966" y="329"/>
                    <a:pt x="972" y="333"/>
                  </a:cubicBezTo>
                  <a:cubicBezTo>
                    <a:pt x="977" y="337"/>
                    <a:pt x="995" y="337"/>
                    <a:pt x="990" y="352"/>
                  </a:cubicBezTo>
                  <a:cubicBezTo>
                    <a:pt x="984" y="367"/>
                    <a:pt x="985" y="384"/>
                    <a:pt x="968" y="373"/>
                  </a:cubicBezTo>
                  <a:cubicBezTo>
                    <a:pt x="951" y="361"/>
                    <a:pt x="938" y="349"/>
                    <a:pt x="932" y="349"/>
                  </a:cubicBezTo>
                  <a:cubicBezTo>
                    <a:pt x="926" y="347"/>
                    <a:pt x="931" y="356"/>
                    <a:pt x="938" y="361"/>
                  </a:cubicBezTo>
                  <a:cubicBezTo>
                    <a:pt x="944" y="366"/>
                    <a:pt x="950" y="375"/>
                    <a:pt x="962" y="383"/>
                  </a:cubicBezTo>
                  <a:cubicBezTo>
                    <a:pt x="973" y="391"/>
                    <a:pt x="984" y="389"/>
                    <a:pt x="988" y="386"/>
                  </a:cubicBezTo>
                  <a:cubicBezTo>
                    <a:pt x="992" y="383"/>
                    <a:pt x="985" y="377"/>
                    <a:pt x="997" y="376"/>
                  </a:cubicBezTo>
                  <a:cubicBezTo>
                    <a:pt x="1009" y="375"/>
                    <a:pt x="1036" y="361"/>
                    <a:pt x="1040" y="376"/>
                  </a:cubicBezTo>
                  <a:cubicBezTo>
                    <a:pt x="1046" y="391"/>
                    <a:pt x="1079" y="429"/>
                    <a:pt x="1060" y="432"/>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04" name="Google Shape;704;p40"/>
            <p:cNvSpPr/>
            <p:nvPr/>
          </p:nvSpPr>
          <p:spPr>
            <a:xfrm>
              <a:off x="4925" y="1477"/>
              <a:ext cx="39" cy="109"/>
            </a:xfrm>
            <a:custGeom>
              <a:rect b="b" l="l" r="r" t="t"/>
              <a:pathLst>
                <a:path extrusionOk="0" h="150" w="54">
                  <a:moveTo>
                    <a:pt x="54" y="0"/>
                  </a:moveTo>
                  <a:cubicBezTo>
                    <a:pt x="54" y="3"/>
                    <a:pt x="53" y="5"/>
                    <a:pt x="53" y="9"/>
                  </a:cubicBezTo>
                  <a:cubicBezTo>
                    <a:pt x="51" y="16"/>
                    <a:pt x="49" y="52"/>
                    <a:pt x="44" y="64"/>
                  </a:cubicBezTo>
                  <a:cubicBezTo>
                    <a:pt x="39" y="76"/>
                    <a:pt x="35" y="68"/>
                    <a:pt x="30" y="74"/>
                  </a:cubicBezTo>
                  <a:cubicBezTo>
                    <a:pt x="25" y="82"/>
                    <a:pt x="26" y="102"/>
                    <a:pt x="25" y="126"/>
                  </a:cubicBezTo>
                  <a:cubicBezTo>
                    <a:pt x="24" y="150"/>
                    <a:pt x="8" y="133"/>
                    <a:pt x="3" y="123"/>
                  </a:cubicBezTo>
                  <a:cubicBezTo>
                    <a:pt x="1" y="120"/>
                    <a:pt x="0" y="116"/>
                    <a:pt x="0" y="111"/>
                  </a:cubicBezTo>
                  <a:cubicBezTo>
                    <a:pt x="0" y="97"/>
                    <a:pt x="4" y="77"/>
                    <a:pt x="5" y="60"/>
                  </a:cubicBezTo>
                  <a:cubicBezTo>
                    <a:pt x="7" y="36"/>
                    <a:pt x="15" y="20"/>
                    <a:pt x="17" y="18"/>
                  </a:cubicBezTo>
                  <a:cubicBezTo>
                    <a:pt x="20" y="15"/>
                    <a:pt x="26" y="10"/>
                    <a:pt x="25" y="0"/>
                  </a:cubicBezTo>
                  <a:lnTo>
                    <a:pt x="54" y="0"/>
                  </a:ln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05" name="Google Shape;705;p40"/>
            <p:cNvSpPr/>
            <p:nvPr/>
          </p:nvSpPr>
          <p:spPr>
            <a:xfrm>
              <a:off x="4259" y="1221"/>
              <a:ext cx="450" cy="459"/>
            </a:xfrm>
            <a:custGeom>
              <a:rect b="b" l="l" r="r" t="t"/>
              <a:pathLst>
                <a:path extrusionOk="0" h="631" w="618">
                  <a:moveTo>
                    <a:pt x="618" y="167"/>
                  </a:moveTo>
                  <a:cubicBezTo>
                    <a:pt x="614" y="171"/>
                    <a:pt x="611" y="176"/>
                    <a:pt x="610" y="181"/>
                  </a:cubicBezTo>
                  <a:cubicBezTo>
                    <a:pt x="609" y="197"/>
                    <a:pt x="590" y="187"/>
                    <a:pt x="556" y="167"/>
                  </a:cubicBezTo>
                  <a:cubicBezTo>
                    <a:pt x="542" y="159"/>
                    <a:pt x="535" y="162"/>
                    <a:pt x="532" y="169"/>
                  </a:cubicBezTo>
                  <a:cubicBezTo>
                    <a:pt x="527" y="180"/>
                    <a:pt x="528" y="198"/>
                    <a:pt x="528" y="209"/>
                  </a:cubicBezTo>
                  <a:cubicBezTo>
                    <a:pt x="528" y="226"/>
                    <a:pt x="510" y="251"/>
                    <a:pt x="500" y="261"/>
                  </a:cubicBezTo>
                  <a:cubicBezTo>
                    <a:pt x="489" y="272"/>
                    <a:pt x="470" y="283"/>
                    <a:pt x="462" y="287"/>
                  </a:cubicBezTo>
                  <a:cubicBezTo>
                    <a:pt x="454" y="291"/>
                    <a:pt x="453" y="304"/>
                    <a:pt x="449" y="315"/>
                  </a:cubicBezTo>
                  <a:cubicBezTo>
                    <a:pt x="445" y="326"/>
                    <a:pt x="450" y="337"/>
                    <a:pt x="438" y="350"/>
                  </a:cubicBezTo>
                  <a:cubicBezTo>
                    <a:pt x="426" y="363"/>
                    <a:pt x="408" y="349"/>
                    <a:pt x="394" y="341"/>
                  </a:cubicBezTo>
                  <a:cubicBezTo>
                    <a:pt x="380" y="332"/>
                    <a:pt x="379" y="377"/>
                    <a:pt x="372" y="398"/>
                  </a:cubicBezTo>
                  <a:cubicBezTo>
                    <a:pt x="366" y="419"/>
                    <a:pt x="362" y="441"/>
                    <a:pt x="352" y="453"/>
                  </a:cubicBezTo>
                  <a:cubicBezTo>
                    <a:pt x="342" y="465"/>
                    <a:pt x="337" y="492"/>
                    <a:pt x="337" y="518"/>
                  </a:cubicBezTo>
                  <a:cubicBezTo>
                    <a:pt x="337" y="544"/>
                    <a:pt x="310" y="557"/>
                    <a:pt x="297" y="559"/>
                  </a:cubicBezTo>
                  <a:cubicBezTo>
                    <a:pt x="284" y="559"/>
                    <a:pt x="276" y="569"/>
                    <a:pt x="266" y="577"/>
                  </a:cubicBezTo>
                  <a:cubicBezTo>
                    <a:pt x="255" y="587"/>
                    <a:pt x="232" y="605"/>
                    <a:pt x="213" y="601"/>
                  </a:cubicBezTo>
                  <a:cubicBezTo>
                    <a:pt x="194" y="597"/>
                    <a:pt x="187" y="607"/>
                    <a:pt x="166" y="619"/>
                  </a:cubicBezTo>
                  <a:cubicBezTo>
                    <a:pt x="144" y="631"/>
                    <a:pt x="120" y="601"/>
                    <a:pt x="112" y="593"/>
                  </a:cubicBezTo>
                  <a:cubicBezTo>
                    <a:pt x="103" y="585"/>
                    <a:pt x="96" y="576"/>
                    <a:pt x="95" y="575"/>
                  </a:cubicBezTo>
                  <a:cubicBezTo>
                    <a:pt x="95" y="575"/>
                    <a:pt x="95" y="575"/>
                    <a:pt x="95" y="575"/>
                  </a:cubicBezTo>
                  <a:cubicBezTo>
                    <a:pt x="91" y="569"/>
                    <a:pt x="82" y="565"/>
                    <a:pt x="78" y="563"/>
                  </a:cubicBezTo>
                  <a:cubicBezTo>
                    <a:pt x="72" y="559"/>
                    <a:pt x="40" y="529"/>
                    <a:pt x="20" y="507"/>
                  </a:cubicBezTo>
                  <a:cubicBezTo>
                    <a:pt x="2" y="483"/>
                    <a:pt x="4" y="461"/>
                    <a:pt x="4" y="446"/>
                  </a:cubicBezTo>
                  <a:cubicBezTo>
                    <a:pt x="3" y="442"/>
                    <a:pt x="2" y="437"/>
                    <a:pt x="0" y="434"/>
                  </a:cubicBezTo>
                  <a:cubicBezTo>
                    <a:pt x="3" y="437"/>
                    <a:pt x="9" y="440"/>
                    <a:pt x="20" y="431"/>
                  </a:cubicBezTo>
                  <a:cubicBezTo>
                    <a:pt x="37" y="416"/>
                    <a:pt x="38" y="406"/>
                    <a:pt x="42" y="402"/>
                  </a:cubicBezTo>
                  <a:cubicBezTo>
                    <a:pt x="46" y="397"/>
                    <a:pt x="47" y="374"/>
                    <a:pt x="42" y="367"/>
                  </a:cubicBezTo>
                  <a:cubicBezTo>
                    <a:pt x="37" y="360"/>
                    <a:pt x="43" y="322"/>
                    <a:pt x="50" y="320"/>
                  </a:cubicBezTo>
                  <a:cubicBezTo>
                    <a:pt x="57" y="319"/>
                    <a:pt x="71" y="336"/>
                    <a:pt x="78" y="334"/>
                  </a:cubicBezTo>
                  <a:cubicBezTo>
                    <a:pt x="85" y="331"/>
                    <a:pt x="96" y="324"/>
                    <a:pt x="91" y="313"/>
                  </a:cubicBezTo>
                  <a:cubicBezTo>
                    <a:pt x="87" y="302"/>
                    <a:pt x="88" y="282"/>
                    <a:pt x="96" y="272"/>
                  </a:cubicBezTo>
                  <a:cubicBezTo>
                    <a:pt x="105" y="262"/>
                    <a:pt x="113" y="263"/>
                    <a:pt x="114" y="256"/>
                  </a:cubicBezTo>
                  <a:cubicBezTo>
                    <a:pt x="115" y="248"/>
                    <a:pt x="123" y="238"/>
                    <a:pt x="133" y="240"/>
                  </a:cubicBezTo>
                  <a:cubicBezTo>
                    <a:pt x="144" y="243"/>
                    <a:pt x="159" y="212"/>
                    <a:pt x="177" y="196"/>
                  </a:cubicBezTo>
                  <a:cubicBezTo>
                    <a:pt x="195" y="180"/>
                    <a:pt x="193" y="181"/>
                    <a:pt x="195" y="160"/>
                  </a:cubicBezTo>
                  <a:cubicBezTo>
                    <a:pt x="197" y="139"/>
                    <a:pt x="201" y="120"/>
                    <a:pt x="201" y="96"/>
                  </a:cubicBezTo>
                  <a:cubicBezTo>
                    <a:pt x="201" y="72"/>
                    <a:pt x="210" y="75"/>
                    <a:pt x="201" y="52"/>
                  </a:cubicBezTo>
                  <a:cubicBezTo>
                    <a:pt x="193" y="28"/>
                    <a:pt x="194" y="10"/>
                    <a:pt x="195" y="8"/>
                  </a:cubicBezTo>
                  <a:cubicBezTo>
                    <a:pt x="197" y="5"/>
                    <a:pt x="199" y="0"/>
                    <a:pt x="205" y="4"/>
                  </a:cubicBezTo>
                  <a:cubicBezTo>
                    <a:pt x="206" y="4"/>
                    <a:pt x="206" y="3"/>
                    <a:pt x="206" y="2"/>
                  </a:cubicBezTo>
                  <a:cubicBezTo>
                    <a:pt x="236" y="160"/>
                    <a:pt x="236" y="160"/>
                    <a:pt x="236" y="160"/>
                  </a:cubicBezTo>
                  <a:cubicBezTo>
                    <a:pt x="375" y="140"/>
                    <a:pt x="375" y="140"/>
                    <a:pt x="375" y="140"/>
                  </a:cubicBezTo>
                  <a:cubicBezTo>
                    <a:pt x="386" y="224"/>
                    <a:pt x="386" y="224"/>
                    <a:pt x="386" y="224"/>
                  </a:cubicBezTo>
                  <a:cubicBezTo>
                    <a:pt x="386" y="224"/>
                    <a:pt x="390" y="237"/>
                    <a:pt x="402" y="218"/>
                  </a:cubicBezTo>
                  <a:cubicBezTo>
                    <a:pt x="412" y="199"/>
                    <a:pt x="428" y="177"/>
                    <a:pt x="431" y="175"/>
                  </a:cubicBezTo>
                  <a:cubicBezTo>
                    <a:pt x="434" y="173"/>
                    <a:pt x="440" y="177"/>
                    <a:pt x="448" y="172"/>
                  </a:cubicBezTo>
                  <a:cubicBezTo>
                    <a:pt x="456" y="167"/>
                    <a:pt x="460" y="161"/>
                    <a:pt x="462" y="152"/>
                  </a:cubicBezTo>
                  <a:cubicBezTo>
                    <a:pt x="464" y="145"/>
                    <a:pt x="468" y="137"/>
                    <a:pt x="471" y="136"/>
                  </a:cubicBezTo>
                  <a:cubicBezTo>
                    <a:pt x="471" y="136"/>
                    <a:pt x="471" y="136"/>
                    <a:pt x="471" y="136"/>
                  </a:cubicBezTo>
                  <a:cubicBezTo>
                    <a:pt x="472" y="136"/>
                    <a:pt x="473" y="137"/>
                    <a:pt x="473" y="138"/>
                  </a:cubicBezTo>
                  <a:cubicBezTo>
                    <a:pt x="474" y="142"/>
                    <a:pt x="484" y="150"/>
                    <a:pt x="493" y="150"/>
                  </a:cubicBezTo>
                  <a:cubicBezTo>
                    <a:pt x="498" y="150"/>
                    <a:pt x="502" y="148"/>
                    <a:pt x="506" y="143"/>
                  </a:cubicBezTo>
                  <a:cubicBezTo>
                    <a:pt x="518" y="129"/>
                    <a:pt x="536" y="119"/>
                    <a:pt x="538" y="119"/>
                  </a:cubicBezTo>
                  <a:cubicBezTo>
                    <a:pt x="538" y="119"/>
                    <a:pt x="538" y="119"/>
                    <a:pt x="538" y="119"/>
                  </a:cubicBezTo>
                  <a:cubicBezTo>
                    <a:pt x="541" y="118"/>
                    <a:pt x="561" y="117"/>
                    <a:pt x="564" y="119"/>
                  </a:cubicBezTo>
                  <a:cubicBezTo>
                    <a:pt x="568" y="120"/>
                    <a:pt x="599" y="114"/>
                    <a:pt x="618" y="16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06" name="Google Shape;706;p40"/>
            <p:cNvSpPr/>
            <p:nvPr/>
          </p:nvSpPr>
          <p:spPr>
            <a:xfrm>
              <a:off x="2873" y="977"/>
              <a:ext cx="621" cy="399"/>
            </a:xfrm>
            <a:custGeom>
              <a:rect b="b" l="l" r="r" t="t"/>
              <a:pathLst>
                <a:path extrusionOk="0" h="549" w="853">
                  <a:moveTo>
                    <a:pt x="847" y="252"/>
                  </a:moveTo>
                  <a:cubicBezTo>
                    <a:pt x="842" y="270"/>
                    <a:pt x="834" y="293"/>
                    <a:pt x="827" y="298"/>
                  </a:cubicBezTo>
                  <a:cubicBezTo>
                    <a:pt x="819" y="303"/>
                    <a:pt x="818" y="319"/>
                    <a:pt x="818" y="327"/>
                  </a:cubicBezTo>
                  <a:cubicBezTo>
                    <a:pt x="818" y="335"/>
                    <a:pt x="815" y="339"/>
                    <a:pt x="801" y="344"/>
                  </a:cubicBezTo>
                  <a:cubicBezTo>
                    <a:pt x="786" y="349"/>
                    <a:pt x="736" y="354"/>
                    <a:pt x="734" y="377"/>
                  </a:cubicBezTo>
                  <a:cubicBezTo>
                    <a:pt x="732" y="401"/>
                    <a:pt x="751" y="417"/>
                    <a:pt x="751" y="429"/>
                  </a:cubicBezTo>
                  <a:cubicBezTo>
                    <a:pt x="751" y="441"/>
                    <a:pt x="745" y="447"/>
                    <a:pt x="743" y="451"/>
                  </a:cubicBezTo>
                  <a:cubicBezTo>
                    <a:pt x="740" y="455"/>
                    <a:pt x="735" y="469"/>
                    <a:pt x="733" y="481"/>
                  </a:cubicBezTo>
                  <a:cubicBezTo>
                    <a:pt x="730" y="494"/>
                    <a:pt x="727" y="500"/>
                    <a:pt x="717" y="505"/>
                  </a:cubicBezTo>
                  <a:cubicBezTo>
                    <a:pt x="707" y="509"/>
                    <a:pt x="693" y="507"/>
                    <a:pt x="695" y="521"/>
                  </a:cubicBezTo>
                  <a:cubicBezTo>
                    <a:pt x="698" y="535"/>
                    <a:pt x="703" y="543"/>
                    <a:pt x="690" y="549"/>
                  </a:cubicBezTo>
                  <a:cubicBezTo>
                    <a:pt x="690" y="548"/>
                    <a:pt x="690" y="548"/>
                    <a:pt x="690" y="548"/>
                  </a:cubicBezTo>
                  <a:cubicBezTo>
                    <a:pt x="690" y="548"/>
                    <a:pt x="685" y="539"/>
                    <a:pt x="663" y="523"/>
                  </a:cubicBezTo>
                  <a:cubicBezTo>
                    <a:pt x="642" y="506"/>
                    <a:pt x="627" y="511"/>
                    <a:pt x="627" y="511"/>
                  </a:cubicBezTo>
                  <a:cubicBezTo>
                    <a:pt x="627" y="511"/>
                    <a:pt x="584" y="515"/>
                    <a:pt x="531" y="516"/>
                  </a:cubicBezTo>
                  <a:cubicBezTo>
                    <a:pt x="477" y="517"/>
                    <a:pt x="124" y="529"/>
                    <a:pt x="124" y="529"/>
                  </a:cubicBezTo>
                  <a:cubicBezTo>
                    <a:pt x="124" y="529"/>
                    <a:pt x="124" y="529"/>
                    <a:pt x="124" y="529"/>
                  </a:cubicBezTo>
                  <a:cubicBezTo>
                    <a:pt x="124" y="528"/>
                    <a:pt x="124" y="527"/>
                    <a:pt x="124" y="525"/>
                  </a:cubicBezTo>
                  <a:cubicBezTo>
                    <a:pt x="123" y="519"/>
                    <a:pt x="114" y="517"/>
                    <a:pt x="114" y="496"/>
                  </a:cubicBezTo>
                  <a:cubicBezTo>
                    <a:pt x="114" y="474"/>
                    <a:pt x="101" y="412"/>
                    <a:pt x="101" y="397"/>
                  </a:cubicBezTo>
                  <a:cubicBezTo>
                    <a:pt x="100" y="382"/>
                    <a:pt x="89" y="373"/>
                    <a:pt x="84" y="367"/>
                  </a:cubicBezTo>
                  <a:cubicBezTo>
                    <a:pt x="79" y="361"/>
                    <a:pt x="80" y="343"/>
                    <a:pt x="80" y="336"/>
                  </a:cubicBezTo>
                  <a:cubicBezTo>
                    <a:pt x="80" y="328"/>
                    <a:pt x="79" y="316"/>
                    <a:pt x="73" y="307"/>
                  </a:cubicBezTo>
                  <a:cubicBezTo>
                    <a:pt x="67" y="298"/>
                    <a:pt x="64" y="284"/>
                    <a:pt x="54" y="263"/>
                  </a:cubicBezTo>
                  <a:cubicBezTo>
                    <a:pt x="45" y="242"/>
                    <a:pt x="39" y="218"/>
                    <a:pt x="39" y="210"/>
                  </a:cubicBezTo>
                  <a:cubicBezTo>
                    <a:pt x="39" y="209"/>
                    <a:pt x="38" y="208"/>
                    <a:pt x="38" y="207"/>
                  </a:cubicBezTo>
                  <a:cubicBezTo>
                    <a:pt x="38" y="207"/>
                    <a:pt x="38" y="207"/>
                    <a:pt x="38" y="207"/>
                  </a:cubicBezTo>
                  <a:cubicBezTo>
                    <a:pt x="38" y="207"/>
                    <a:pt x="38" y="207"/>
                    <a:pt x="38" y="207"/>
                  </a:cubicBezTo>
                  <a:cubicBezTo>
                    <a:pt x="37" y="205"/>
                    <a:pt x="36" y="203"/>
                    <a:pt x="35" y="202"/>
                  </a:cubicBezTo>
                  <a:cubicBezTo>
                    <a:pt x="35" y="202"/>
                    <a:pt x="35" y="202"/>
                    <a:pt x="35" y="202"/>
                  </a:cubicBezTo>
                  <a:cubicBezTo>
                    <a:pt x="31" y="194"/>
                    <a:pt x="22" y="179"/>
                    <a:pt x="21" y="177"/>
                  </a:cubicBezTo>
                  <a:cubicBezTo>
                    <a:pt x="19" y="173"/>
                    <a:pt x="0" y="159"/>
                    <a:pt x="13" y="139"/>
                  </a:cubicBezTo>
                  <a:cubicBezTo>
                    <a:pt x="25" y="118"/>
                    <a:pt x="27" y="99"/>
                    <a:pt x="27" y="99"/>
                  </a:cubicBezTo>
                  <a:cubicBezTo>
                    <a:pt x="27" y="99"/>
                    <a:pt x="34" y="83"/>
                    <a:pt x="23" y="71"/>
                  </a:cubicBezTo>
                  <a:cubicBezTo>
                    <a:pt x="13" y="58"/>
                    <a:pt x="13" y="46"/>
                    <a:pt x="13" y="39"/>
                  </a:cubicBezTo>
                  <a:cubicBezTo>
                    <a:pt x="14" y="31"/>
                    <a:pt x="18" y="26"/>
                    <a:pt x="23" y="22"/>
                  </a:cubicBezTo>
                  <a:cubicBezTo>
                    <a:pt x="23" y="22"/>
                    <a:pt x="23" y="21"/>
                    <a:pt x="24" y="21"/>
                  </a:cubicBezTo>
                  <a:cubicBezTo>
                    <a:pt x="24" y="21"/>
                    <a:pt x="24" y="21"/>
                    <a:pt x="24" y="21"/>
                  </a:cubicBezTo>
                  <a:cubicBezTo>
                    <a:pt x="24" y="21"/>
                    <a:pt x="303" y="18"/>
                    <a:pt x="361" y="16"/>
                  </a:cubicBezTo>
                  <a:cubicBezTo>
                    <a:pt x="361" y="16"/>
                    <a:pt x="669" y="2"/>
                    <a:pt x="671" y="2"/>
                  </a:cubicBezTo>
                  <a:cubicBezTo>
                    <a:pt x="673" y="2"/>
                    <a:pt x="683" y="0"/>
                    <a:pt x="688" y="4"/>
                  </a:cubicBezTo>
                  <a:cubicBezTo>
                    <a:pt x="690" y="6"/>
                    <a:pt x="691" y="7"/>
                    <a:pt x="691" y="10"/>
                  </a:cubicBezTo>
                  <a:cubicBezTo>
                    <a:pt x="694" y="21"/>
                    <a:pt x="697" y="23"/>
                    <a:pt x="699" y="25"/>
                  </a:cubicBezTo>
                  <a:cubicBezTo>
                    <a:pt x="701" y="26"/>
                    <a:pt x="717" y="41"/>
                    <a:pt x="707" y="52"/>
                  </a:cubicBezTo>
                  <a:cubicBezTo>
                    <a:pt x="697" y="63"/>
                    <a:pt x="699" y="87"/>
                    <a:pt x="710" y="107"/>
                  </a:cubicBezTo>
                  <a:cubicBezTo>
                    <a:pt x="721" y="126"/>
                    <a:pt x="723" y="138"/>
                    <a:pt x="737" y="141"/>
                  </a:cubicBezTo>
                  <a:cubicBezTo>
                    <a:pt x="752" y="145"/>
                    <a:pt x="765" y="141"/>
                    <a:pt x="770" y="156"/>
                  </a:cubicBezTo>
                  <a:cubicBezTo>
                    <a:pt x="771" y="161"/>
                    <a:pt x="773" y="165"/>
                    <a:pt x="775" y="169"/>
                  </a:cubicBezTo>
                  <a:cubicBezTo>
                    <a:pt x="780" y="177"/>
                    <a:pt x="786" y="183"/>
                    <a:pt x="794" y="193"/>
                  </a:cubicBezTo>
                  <a:cubicBezTo>
                    <a:pt x="806" y="208"/>
                    <a:pt x="853" y="234"/>
                    <a:pt x="847" y="25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07" name="Google Shape;707;p40"/>
            <p:cNvSpPr/>
            <p:nvPr/>
          </p:nvSpPr>
          <p:spPr>
            <a:xfrm>
              <a:off x="317" y="324"/>
              <a:ext cx="818" cy="665"/>
            </a:xfrm>
            <a:custGeom>
              <a:rect b="b" l="l" r="r" t="t"/>
              <a:pathLst>
                <a:path extrusionOk="0" h="914" w="1124">
                  <a:moveTo>
                    <a:pt x="1098" y="325"/>
                  </a:moveTo>
                  <a:cubicBezTo>
                    <a:pt x="1072" y="358"/>
                    <a:pt x="1060" y="372"/>
                    <a:pt x="1059" y="379"/>
                  </a:cubicBezTo>
                  <a:cubicBezTo>
                    <a:pt x="1058" y="385"/>
                    <a:pt x="1042" y="416"/>
                    <a:pt x="1039" y="422"/>
                  </a:cubicBezTo>
                  <a:cubicBezTo>
                    <a:pt x="1036" y="428"/>
                    <a:pt x="1030" y="431"/>
                    <a:pt x="1021" y="437"/>
                  </a:cubicBezTo>
                  <a:cubicBezTo>
                    <a:pt x="1012" y="444"/>
                    <a:pt x="980" y="473"/>
                    <a:pt x="978" y="488"/>
                  </a:cubicBezTo>
                  <a:cubicBezTo>
                    <a:pt x="975" y="503"/>
                    <a:pt x="970" y="513"/>
                    <a:pt x="974" y="517"/>
                  </a:cubicBezTo>
                  <a:cubicBezTo>
                    <a:pt x="977" y="521"/>
                    <a:pt x="986" y="525"/>
                    <a:pt x="990" y="527"/>
                  </a:cubicBezTo>
                  <a:cubicBezTo>
                    <a:pt x="995" y="530"/>
                    <a:pt x="1008" y="537"/>
                    <a:pt x="1002" y="553"/>
                  </a:cubicBezTo>
                  <a:cubicBezTo>
                    <a:pt x="995" y="568"/>
                    <a:pt x="993" y="587"/>
                    <a:pt x="986" y="592"/>
                  </a:cubicBezTo>
                  <a:cubicBezTo>
                    <a:pt x="978" y="597"/>
                    <a:pt x="976" y="607"/>
                    <a:pt x="974" y="620"/>
                  </a:cubicBezTo>
                  <a:cubicBezTo>
                    <a:pt x="972" y="633"/>
                    <a:pt x="911" y="914"/>
                    <a:pt x="911" y="914"/>
                  </a:cubicBezTo>
                  <a:cubicBezTo>
                    <a:pt x="749" y="881"/>
                    <a:pt x="585" y="847"/>
                    <a:pt x="536" y="833"/>
                  </a:cubicBezTo>
                  <a:cubicBezTo>
                    <a:pt x="9" y="692"/>
                    <a:pt x="9" y="692"/>
                    <a:pt x="9" y="692"/>
                  </a:cubicBezTo>
                  <a:cubicBezTo>
                    <a:pt x="9" y="692"/>
                    <a:pt x="1" y="672"/>
                    <a:pt x="0" y="663"/>
                  </a:cubicBezTo>
                  <a:cubicBezTo>
                    <a:pt x="0" y="653"/>
                    <a:pt x="1" y="611"/>
                    <a:pt x="9" y="604"/>
                  </a:cubicBezTo>
                  <a:cubicBezTo>
                    <a:pt x="16" y="597"/>
                    <a:pt x="20" y="590"/>
                    <a:pt x="19" y="568"/>
                  </a:cubicBezTo>
                  <a:cubicBezTo>
                    <a:pt x="18" y="546"/>
                    <a:pt x="20" y="525"/>
                    <a:pt x="31" y="511"/>
                  </a:cubicBezTo>
                  <a:cubicBezTo>
                    <a:pt x="42" y="497"/>
                    <a:pt x="48" y="464"/>
                    <a:pt x="56" y="461"/>
                  </a:cubicBezTo>
                  <a:cubicBezTo>
                    <a:pt x="65" y="457"/>
                    <a:pt x="85" y="459"/>
                    <a:pt x="85" y="453"/>
                  </a:cubicBezTo>
                  <a:cubicBezTo>
                    <a:pt x="85" y="446"/>
                    <a:pt x="76" y="441"/>
                    <a:pt x="79" y="434"/>
                  </a:cubicBezTo>
                  <a:cubicBezTo>
                    <a:pt x="82" y="427"/>
                    <a:pt x="106" y="386"/>
                    <a:pt x="109" y="380"/>
                  </a:cubicBezTo>
                  <a:cubicBezTo>
                    <a:pt x="112" y="374"/>
                    <a:pt x="130" y="325"/>
                    <a:pt x="135" y="311"/>
                  </a:cubicBezTo>
                  <a:cubicBezTo>
                    <a:pt x="140" y="298"/>
                    <a:pt x="151" y="289"/>
                    <a:pt x="152" y="287"/>
                  </a:cubicBezTo>
                  <a:cubicBezTo>
                    <a:pt x="152" y="284"/>
                    <a:pt x="156" y="272"/>
                    <a:pt x="156" y="267"/>
                  </a:cubicBezTo>
                  <a:cubicBezTo>
                    <a:pt x="156" y="263"/>
                    <a:pt x="168" y="216"/>
                    <a:pt x="172" y="212"/>
                  </a:cubicBezTo>
                  <a:cubicBezTo>
                    <a:pt x="175" y="208"/>
                    <a:pt x="198" y="164"/>
                    <a:pt x="200" y="153"/>
                  </a:cubicBezTo>
                  <a:cubicBezTo>
                    <a:pt x="202" y="143"/>
                    <a:pt x="221" y="92"/>
                    <a:pt x="224" y="87"/>
                  </a:cubicBezTo>
                  <a:cubicBezTo>
                    <a:pt x="226" y="83"/>
                    <a:pt x="235" y="35"/>
                    <a:pt x="241" y="28"/>
                  </a:cubicBezTo>
                  <a:cubicBezTo>
                    <a:pt x="247" y="21"/>
                    <a:pt x="240" y="0"/>
                    <a:pt x="248" y="0"/>
                  </a:cubicBezTo>
                  <a:cubicBezTo>
                    <a:pt x="255" y="0"/>
                    <a:pt x="306" y="3"/>
                    <a:pt x="309" y="10"/>
                  </a:cubicBezTo>
                  <a:cubicBezTo>
                    <a:pt x="314" y="20"/>
                    <a:pt x="325" y="19"/>
                    <a:pt x="333" y="22"/>
                  </a:cubicBezTo>
                  <a:cubicBezTo>
                    <a:pt x="336" y="23"/>
                    <a:pt x="342" y="25"/>
                    <a:pt x="347" y="28"/>
                  </a:cubicBezTo>
                  <a:cubicBezTo>
                    <a:pt x="348" y="29"/>
                    <a:pt x="348" y="29"/>
                    <a:pt x="348" y="29"/>
                  </a:cubicBezTo>
                  <a:cubicBezTo>
                    <a:pt x="348" y="29"/>
                    <a:pt x="348" y="29"/>
                    <a:pt x="348" y="29"/>
                  </a:cubicBezTo>
                  <a:cubicBezTo>
                    <a:pt x="359" y="36"/>
                    <a:pt x="370" y="49"/>
                    <a:pt x="367" y="75"/>
                  </a:cubicBezTo>
                  <a:cubicBezTo>
                    <a:pt x="362" y="117"/>
                    <a:pt x="362" y="123"/>
                    <a:pt x="377" y="133"/>
                  </a:cubicBezTo>
                  <a:cubicBezTo>
                    <a:pt x="392" y="142"/>
                    <a:pt x="411" y="151"/>
                    <a:pt x="430" y="153"/>
                  </a:cubicBezTo>
                  <a:cubicBezTo>
                    <a:pt x="448" y="154"/>
                    <a:pt x="475" y="143"/>
                    <a:pt x="492" y="147"/>
                  </a:cubicBezTo>
                  <a:cubicBezTo>
                    <a:pt x="508" y="151"/>
                    <a:pt x="544" y="161"/>
                    <a:pt x="546" y="169"/>
                  </a:cubicBezTo>
                  <a:cubicBezTo>
                    <a:pt x="548" y="176"/>
                    <a:pt x="556" y="180"/>
                    <a:pt x="568" y="180"/>
                  </a:cubicBezTo>
                  <a:cubicBezTo>
                    <a:pt x="581" y="180"/>
                    <a:pt x="618" y="174"/>
                    <a:pt x="626" y="179"/>
                  </a:cubicBezTo>
                  <a:cubicBezTo>
                    <a:pt x="634" y="183"/>
                    <a:pt x="650" y="191"/>
                    <a:pt x="666" y="187"/>
                  </a:cubicBezTo>
                  <a:cubicBezTo>
                    <a:pt x="682" y="183"/>
                    <a:pt x="700" y="181"/>
                    <a:pt x="715" y="181"/>
                  </a:cubicBezTo>
                  <a:cubicBezTo>
                    <a:pt x="730" y="182"/>
                    <a:pt x="762" y="173"/>
                    <a:pt x="772" y="178"/>
                  </a:cubicBezTo>
                  <a:cubicBezTo>
                    <a:pt x="781" y="183"/>
                    <a:pt x="825" y="183"/>
                    <a:pt x="840" y="184"/>
                  </a:cubicBezTo>
                  <a:cubicBezTo>
                    <a:pt x="854" y="185"/>
                    <a:pt x="921" y="199"/>
                    <a:pt x="941" y="205"/>
                  </a:cubicBezTo>
                  <a:cubicBezTo>
                    <a:pt x="961" y="210"/>
                    <a:pt x="1061" y="231"/>
                    <a:pt x="1064" y="231"/>
                  </a:cubicBezTo>
                  <a:cubicBezTo>
                    <a:pt x="1065" y="231"/>
                    <a:pt x="1067" y="230"/>
                    <a:pt x="1068" y="230"/>
                  </a:cubicBezTo>
                  <a:cubicBezTo>
                    <a:pt x="1069" y="230"/>
                    <a:pt x="1070" y="231"/>
                    <a:pt x="1070" y="233"/>
                  </a:cubicBezTo>
                  <a:cubicBezTo>
                    <a:pt x="1072" y="239"/>
                    <a:pt x="1074" y="257"/>
                    <a:pt x="1082" y="264"/>
                  </a:cubicBezTo>
                  <a:cubicBezTo>
                    <a:pt x="1091" y="271"/>
                    <a:pt x="1124" y="293"/>
                    <a:pt x="1098" y="32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08" name="Google Shape;708;p40"/>
            <p:cNvSpPr/>
            <p:nvPr/>
          </p:nvSpPr>
          <p:spPr>
            <a:xfrm>
              <a:off x="495" y="-1"/>
              <a:ext cx="666" cy="493"/>
            </a:xfrm>
            <a:custGeom>
              <a:rect b="b" l="l" r="r" t="t"/>
              <a:pathLst>
                <a:path extrusionOk="0" h="677" w="916">
                  <a:moveTo>
                    <a:pt x="916" y="170"/>
                  </a:moveTo>
                  <a:cubicBezTo>
                    <a:pt x="916" y="170"/>
                    <a:pt x="857" y="447"/>
                    <a:pt x="854" y="457"/>
                  </a:cubicBezTo>
                  <a:cubicBezTo>
                    <a:pt x="851" y="467"/>
                    <a:pt x="831" y="557"/>
                    <a:pt x="829" y="578"/>
                  </a:cubicBezTo>
                  <a:cubicBezTo>
                    <a:pt x="827" y="598"/>
                    <a:pt x="818" y="658"/>
                    <a:pt x="824" y="676"/>
                  </a:cubicBezTo>
                  <a:cubicBezTo>
                    <a:pt x="823" y="676"/>
                    <a:pt x="821" y="677"/>
                    <a:pt x="820" y="677"/>
                  </a:cubicBezTo>
                  <a:cubicBezTo>
                    <a:pt x="817" y="677"/>
                    <a:pt x="717" y="656"/>
                    <a:pt x="697" y="651"/>
                  </a:cubicBezTo>
                  <a:cubicBezTo>
                    <a:pt x="677" y="645"/>
                    <a:pt x="610" y="631"/>
                    <a:pt x="596" y="630"/>
                  </a:cubicBezTo>
                  <a:cubicBezTo>
                    <a:pt x="581" y="629"/>
                    <a:pt x="537" y="629"/>
                    <a:pt x="528" y="624"/>
                  </a:cubicBezTo>
                  <a:cubicBezTo>
                    <a:pt x="518" y="619"/>
                    <a:pt x="486" y="628"/>
                    <a:pt x="471" y="627"/>
                  </a:cubicBezTo>
                  <a:cubicBezTo>
                    <a:pt x="456" y="627"/>
                    <a:pt x="438" y="629"/>
                    <a:pt x="422" y="633"/>
                  </a:cubicBezTo>
                  <a:cubicBezTo>
                    <a:pt x="406" y="637"/>
                    <a:pt x="390" y="629"/>
                    <a:pt x="382" y="625"/>
                  </a:cubicBezTo>
                  <a:cubicBezTo>
                    <a:pt x="374" y="620"/>
                    <a:pt x="337" y="626"/>
                    <a:pt x="324" y="626"/>
                  </a:cubicBezTo>
                  <a:cubicBezTo>
                    <a:pt x="312" y="626"/>
                    <a:pt x="304" y="622"/>
                    <a:pt x="302" y="615"/>
                  </a:cubicBezTo>
                  <a:cubicBezTo>
                    <a:pt x="300" y="607"/>
                    <a:pt x="264" y="597"/>
                    <a:pt x="248" y="593"/>
                  </a:cubicBezTo>
                  <a:cubicBezTo>
                    <a:pt x="231" y="589"/>
                    <a:pt x="204" y="600"/>
                    <a:pt x="186" y="599"/>
                  </a:cubicBezTo>
                  <a:cubicBezTo>
                    <a:pt x="167" y="597"/>
                    <a:pt x="148" y="588"/>
                    <a:pt x="133" y="579"/>
                  </a:cubicBezTo>
                  <a:cubicBezTo>
                    <a:pt x="118" y="569"/>
                    <a:pt x="118" y="563"/>
                    <a:pt x="123" y="521"/>
                  </a:cubicBezTo>
                  <a:cubicBezTo>
                    <a:pt x="126" y="495"/>
                    <a:pt x="115" y="482"/>
                    <a:pt x="104" y="475"/>
                  </a:cubicBezTo>
                  <a:cubicBezTo>
                    <a:pt x="104" y="475"/>
                    <a:pt x="104" y="475"/>
                    <a:pt x="104" y="475"/>
                  </a:cubicBezTo>
                  <a:cubicBezTo>
                    <a:pt x="104" y="475"/>
                    <a:pt x="104" y="475"/>
                    <a:pt x="103" y="474"/>
                  </a:cubicBezTo>
                  <a:cubicBezTo>
                    <a:pt x="100" y="472"/>
                    <a:pt x="75" y="453"/>
                    <a:pt x="67" y="446"/>
                  </a:cubicBezTo>
                  <a:cubicBezTo>
                    <a:pt x="58" y="440"/>
                    <a:pt x="13" y="424"/>
                    <a:pt x="7" y="422"/>
                  </a:cubicBezTo>
                  <a:cubicBezTo>
                    <a:pt x="2" y="421"/>
                    <a:pt x="0" y="422"/>
                    <a:pt x="0" y="416"/>
                  </a:cubicBezTo>
                  <a:cubicBezTo>
                    <a:pt x="0" y="416"/>
                    <a:pt x="5" y="394"/>
                    <a:pt x="6" y="387"/>
                  </a:cubicBezTo>
                  <a:cubicBezTo>
                    <a:pt x="6" y="381"/>
                    <a:pt x="8" y="374"/>
                    <a:pt x="10" y="374"/>
                  </a:cubicBezTo>
                  <a:cubicBezTo>
                    <a:pt x="12" y="372"/>
                    <a:pt x="13" y="378"/>
                    <a:pt x="13" y="389"/>
                  </a:cubicBezTo>
                  <a:cubicBezTo>
                    <a:pt x="12" y="400"/>
                    <a:pt x="11" y="405"/>
                    <a:pt x="16" y="402"/>
                  </a:cubicBezTo>
                  <a:cubicBezTo>
                    <a:pt x="20" y="398"/>
                    <a:pt x="35" y="373"/>
                    <a:pt x="36" y="370"/>
                  </a:cubicBezTo>
                  <a:cubicBezTo>
                    <a:pt x="36" y="366"/>
                    <a:pt x="35" y="363"/>
                    <a:pt x="39" y="364"/>
                  </a:cubicBezTo>
                  <a:cubicBezTo>
                    <a:pt x="43" y="365"/>
                    <a:pt x="58" y="356"/>
                    <a:pt x="50" y="353"/>
                  </a:cubicBezTo>
                  <a:cubicBezTo>
                    <a:pt x="41" y="350"/>
                    <a:pt x="15" y="355"/>
                    <a:pt x="16" y="347"/>
                  </a:cubicBezTo>
                  <a:cubicBezTo>
                    <a:pt x="17" y="339"/>
                    <a:pt x="10" y="326"/>
                    <a:pt x="21" y="324"/>
                  </a:cubicBezTo>
                  <a:cubicBezTo>
                    <a:pt x="33" y="322"/>
                    <a:pt x="48" y="324"/>
                    <a:pt x="51" y="320"/>
                  </a:cubicBezTo>
                  <a:cubicBezTo>
                    <a:pt x="53" y="316"/>
                    <a:pt x="57" y="312"/>
                    <a:pt x="44" y="304"/>
                  </a:cubicBezTo>
                  <a:cubicBezTo>
                    <a:pt x="31" y="297"/>
                    <a:pt x="29" y="302"/>
                    <a:pt x="23" y="299"/>
                  </a:cubicBezTo>
                  <a:cubicBezTo>
                    <a:pt x="18" y="296"/>
                    <a:pt x="18" y="292"/>
                    <a:pt x="20" y="288"/>
                  </a:cubicBezTo>
                  <a:cubicBezTo>
                    <a:pt x="20" y="288"/>
                    <a:pt x="28" y="262"/>
                    <a:pt x="29" y="244"/>
                  </a:cubicBezTo>
                  <a:cubicBezTo>
                    <a:pt x="31" y="226"/>
                    <a:pt x="24" y="198"/>
                    <a:pt x="24" y="182"/>
                  </a:cubicBezTo>
                  <a:cubicBezTo>
                    <a:pt x="24" y="166"/>
                    <a:pt x="31" y="166"/>
                    <a:pt x="25" y="155"/>
                  </a:cubicBezTo>
                  <a:cubicBezTo>
                    <a:pt x="19" y="144"/>
                    <a:pt x="9" y="138"/>
                    <a:pt x="9" y="120"/>
                  </a:cubicBezTo>
                  <a:cubicBezTo>
                    <a:pt x="9" y="102"/>
                    <a:pt x="23" y="67"/>
                    <a:pt x="23" y="60"/>
                  </a:cubicBezTo>
                  <a:cubicBezTo>
                    <a:pt x="23" y="52"/>
                    <a:pt x="31" y="44"/>
                    <a:pt x="37" y="54"/>
                  </a:cubicBezTo>
                  <a:cubicBezTo>
                    <a:pt x="43" y="64"/>
                    <a:pt x="65" y="86"/>
                    <a:pt x="95" y="105"/>
                  </a:cubicBezTo>
                  <a:cubicBezTo>
                    <a:pt x="125" y="124"/>
                    <a:pt x="159" y="128"/>
                    <a:pt x="178" y="134"/>
                  </a:cubicBezTo>
                  <a:cubicBezTo>
                    <a:pt x="197" y="141"/>
                    <a:pt x="195" y="145"/>
                    <a:pt x="199" y="153"/>
                  </a:cubicBezTo>
                  <a:cubicBezTo>
                    <a:pt x="204" y="161"/>
                    <a:pt x="210" y="165"/>
                    <a:pt x="213" y="162"/>
                  </a:cubicBezTo>
                  <a:cubicBezTo>
                    <a:pt x="217" y="158"/>
                    <a:pt x="213" y="156"/>
                    <a:pt x="221" y="156"/>
                  </a:cubicBezTo>
                  <a:cubicBezTo>
                    <a:pt x="229" y="154"/>
                    <a:pt x="231" y="168"/>
                    <a:pt x="231" y="180"/>
                  </a:cubicBezTo>
                  <a:cubicBezTo>
                    <a:pt x="230" y="191"/>
                    <a:pt x="225" y="208"/>
                    <a:pt x="222" y="210"/>
                  </a:cubicBezTo>
                  <a:cubicBezTo>
                    <a:pt x="222" y="210"/>
                    <a:pt x="222" y="210"/>
                    <a:pt x="222" y="211"/>
                  </a:cubicBezTo>
                  <a:cubicBezTo>
                    <a:pt x="222" y="211"/>
                    <a:pt x="222" y="211"/>
                    <a:pt x="222" y="210"/>
                  </a:cubicBezTo>
                  <a:cubicBezTo>
                    <a:pt x="222" y="210"/>
                    <a:pt x="222" y="210"/>
                    <a:pt x="222" y="210"/>
                  </a:cubicBezTo>
                  <a:cubicBezTo>
                    <a:pt x="225" y="209"/>
                    <a:pt x="232" y="207"/>
                    <a:pt x="233" y="206"/>
                  </a:cubicBezTo>
                  <a:cubicBezTo>
                    <a:pt x="235" y="206"/>
                    <a:pt x="247" y="194"/>
                    <a:pt x="247" y="202"/>
                  </a:cubicBezTo>
                  <a:cubicBezTo>
                    <a:pt x="247" y="210"/>
                    <a:pt x="247" y="222"/>
                    <a:pt x="243" y="223"/>
                  </a:cubicBezTo>
                  <a:cubicBezTo>
                    <a:pt x="237" y="224"/>
                    <a:pt x="215" y="232"/>
                    <a:pt x="215" y="246"/>
                  </a:cubicBezTo>
                  <a:cubicBezTo>
                    <a:pt x="217" y="259"/>
                    <a:pt x="231" y="246"/>
                    <a:pt x="231" y="260"/>
                  </a:cubicBezTo>
                  <a:cubicBezTo>
                    <a:pt x="231" y="273"/>
                    <a:pt x="235" y="278"/>
                    <a:pt x="220" y="289"/>
                  </a:cubicBezTo>
                  <a:cubicBezTo>
                    <a:pt x="205" y="300"/>
                    <a:pt x="187" y="304"/>
                    <a:pt x="187" y="298"/>
                  </a:cubicBezTo>
                  <a:cubicBezTo>
                    <a:pt x="187" y="292"/>
                    <a:pt x="187" y="290"/>
                    <a:pt x="181" y="292"/>
                  </a:cubicBezTo>
                  <a:cubicBezTo>
                    <a:pt x="175" y="294"/>
                    <a:pt x="151" y="318"/>
                    <a:pt x="163" y="323"/>
                  </a:cubicBezTo>
                  <a:cubicBezTo>
                    <a:pt x="173" y="328"/>
                    <a:pt x="181" y="330"/>
                    <a:pt x="189" y="327"/>
                  </a:cubicBezTo>
                  <a:cubicBezTo>
                    <a:pt x="197" y="324"/>
                    <a:pt x="222" y="324"/>
                    <a:pt x="235" y="306"/>
                  </a:cubicBezTo>
                  <a:cubicBezTo>
                    <a:pt x="247" y="288"/>
                    <a:pt x="246" y="282"/>
                    <a:pt x="247" y="273"/>
                  </a:cubicBezTo>
                  <a:cubicBezTo>
                    <a:pt x="249" y="264"/>
                    <a:pt x="247" y="255"/>
                    <a:pt x="250" y="242"/>
                  </a:cubicBezTo>
                  <a:cubicBezTo>
                    <a:pt x="253" y="230"/>
                    <a:pt x="252" y="228"/>
                    <a:pt x="258" y="221"/>
                  </a:cubicBezTo>
                  <a:cubicBezTo>
                    <a:pt x="264" y="214"/>
                    <a:pt x="267" y="212"/>
                    <a:pt x="271" y="206"/>
                  </a:cubicBezTo>
                  <a:cubicBezTo>
                    <a:pt x="275" y="200"/>
                    <a:pt x="276" y="194"/>
                    <a:pt x="277" y="180"/>
                  </a:cubicBezTo>
                  <a:cubicBezTo>
                    <a:pt x="279" y="166"/>
                    <a:pt x="278" y="151"/>
                    <a:pt x="277" y="140"/>
                  </a:cubicBezTo>
                  <a:cubicBezTo>
                    <a:pt x="277" y="128"/>
                    <a:pt x="269" y="123"/>
                    <a:pt x="267" y="122"/>
                  </a:cubicBezTo>
                  <a:cubicBezTo>
                    <a:pt x="265" y="122"/>
                    <a:pt x="255" y="122"/>
                    <a:pt x="253" y="134"/>
                  </a:cubicBezTo>
                  <a:cubicBezTo>
                    <a:pt x="253" y="146"/>
                    <a:pt x="241" y="151"/>
                    <a:pt x="251" y="161"/>
                  </a:cubicBezTo>
                  <a:cubicBezTo>
                    <a:pt x="261" y="171"/>
                    <a:pt x="252" y="166"/>
                    <a:pt x="247" y="166"/>
                  </a:cubicBezTo>
                  <a:cubicBezTo>
                    <a:pt x="243" y="166"/>
                    <a:pt x="239" y="160"/>
                    <a:pt x="239" y="155"/>
                  </a:cubicBezTo>
                  <a:cubicBezTo>
                    <a:pt x="239" y="150"/>
                    <a:pt x="233" y="136"/>
                    <a:pt x="237" y="128"/>
                  </a:cubicBezTo>
                  <a:cubicBezTo>
                    <a:pt x="241" y="122"/>
                    <a:pt x="247" y="112"/>
                    <a:pt x="253" y="108"/>
                  </a:cubicBezTo>
                  <a:cubicBezTo>
                    <a:pt x="259" y="104"/>
                    <a:pt x="266" y="107"/>
                    <a:pt x="269" y="102"/>
                  </a:cubicBezTo>
                  <a:cubicBezTo>
                    <a:pt x="271" y="96"/>
                    <a:pt x="283" y="86"/>
                    <a:pt x="278" y="70"/>
                  </a:cubicBezTo>
                  <a:cubicBezTo>
                    <a:pt x="274" y="55"/>
                    <a:pt x="269" y="35"/>
                    <a:pt x="262" y="28"/>
                  </a:cubicBezTo>
                  <a:cubicBezTo>
                    <a:pt x="255" y="20"/>
                    <a:pt x="247" y="10"/>
                    <a:pt x="247" y="10"/>
                  </a:cubicBezTo>
                  <a:cubicBezTo>
                    <a:pt x="247" y="10"/>
                    <a:pt x="249" y="0"/>
                    <a:pt x="257" y="4"/>
                  </a:cubicBezTo>
                  <a:cubicBezTo>
                    <a:pt x="265" y="9"/>
                    <a:pt x="495" y="72"/>
                    <a:pt x="593" y="96"/>
                  </a:cubicBezTo>
                  <a:cubicBezTo>
                    <a:pt x="689" y="119"/>
                    <a:pt x="916" y="170"/>
                    <a:pt x="916" y="17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cxnSp>
          <p:nvCxnSpPr>
            <p:cNvPr id="709" name="Google Shape;709;p40"/>
            <p:cNvCxnSpPr/>
            <p:nvPr/>
          </p:nvCxnSpPr>
          <p:spPr>
            <a:xfrm>
              <a:off x="656" y="153"/>
              <a:ext cx="0" cy="0"/>
            </a:xfrm>
            <a:prstGeom prst="straightConnector1">
              <a:avLst/>
            </a:prstGeom>
            <a:solidFill>
              <a:srgbClr val="CBCBCB"/>
            </a:solidFill>
            <a:ln cap="flat" cmpd="sng" w="9525">
              <a:solidFill>
                <a:schemeClr val="lt1"/>
              </a:solidFill>
              <a:prstDash val="solid"/>
              <a:round/>
              <a:headEnd len="sm" w="sm" type="none"/>
              <a:tailEnd len="sm" w="sm" type="none"/>
            </a:ln>
          </p:spPr>
        </p:cxnSp>
        <p:cxnSp>
          <p:nvCxnSpPr>
            <p:cNvPr id="710" name="Google Shape;710;p40"/>
            <p:cNvCxnSpPr/>
            <p:nvPr/>
          </p:nvCxnSpPr>
          <p:spPr>
            <a:xfrm>
              <a:off x="656" y="153"/>
              <a:ext cx="0" cy="0"/>
            </a:xfrm>
            <a:prstGeom prst="straightConnector1">
              <a:avLst/>
            </a:prstGeom>
            <a:solidFill>
              <a:srgbClr val="CBCBCB"/>
            </a:solidFill>
            <a:ln cap="flat" cmpd="sng" w="9525">
              <a:solidFill>
                <a:schemeClr val="lt1"/>
              </a:solidFill>
              <a:prstDash val="solid"/>
              <a:miter lim="800000"/>
              <a:headEnd len="sm" w="sm" type="none"/>
              <a:tailEnd len="sm" w="sm" type="none"/>
            </a:ln>
          </p:spPr>
        </p:cxnSp>
        <p:sp>
          <p:nvSpPr>
            <p:cNvPr id="711" name="Google Shape;711;p40"/>
            <p:cNvSpPr/>
            <p:nvPr/>
          </p:nvSpPr>
          <p:spPr>
            <a:xfrm>
              <a:off x="570" y="345"/>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12" name="Google Shape;712;p40"/>
            <p:cNvSpPr/>
            <p:nvPr/>
          </p:nvSpPr>
          <p:spPr>
            <a:xfrm>
              <a:off x="570" y="345"/>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13" name="Google Shape;713;p40"/>
            <p:cNvSpPr/>
            <p:nvPr/>
          </p:nvSpPr>
          <p:spPr>
            <a:xfrm>
              <a:off x="676" y="126"/>
              <a:ext cx="16" cy="17"/>
            </a:xfrm>
            <a:custGeom>
              <a:rect b="b" l="l" r="r" t="t"/>
              <a:pathLst>
                <a:path extrusionOk="0" h="24" w="22">
                  <a:moveTo>
                    <a:pt x="5" y="12"/>
                  </a:moveTo>
                  <a:cubicBezTo>
                    <a:pt x="4" y="11"/>
                    <a:pt x="0" y="9"/>
                    <a:pt x="3" y="6"/>
                  </a:cubicBezTo>
                  <a:cubicBezTo>
                    <a:pt x="5" y="3"/>
                    <a:pt x="5" y="0"/>
                    <a:pt x="11" y="2"/>
                  </a:cubicBezTo>
                  <a:cubicBezTo>
                    <a:pt x="16" y="5"/>
                    <a:pt x="20" y="9"/>
                    <a:pt x="20" y="14"/>
                  </a:cubicBezTo>
                  <a:cubicBezTo>
                    <a:pt x="21" y="20"/>
                    <a:pt x="22" y="24"/>
                    <a:pt x="17" y="24"/>
                  </a:cubicBezTo>
                  <a:cubicBezTo>
                    <a:pt x="13" y="24"/>
                    <a:pt x="8" y="21"/>
                    <a:pt x="8" y="17"/>
                  </a:cubicBezTo>
                  <a:cubicBezTo>
                    <a:pt x="7" y="14"/>
                    <a:pt x="7" y="13"/>
                    <a:pt x="5" y="1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14" name="Google Shape;714;p40"/>
            <p:cNvSpPr/>
            <p:nvPr/>
          </p:nvSpPr>
          <p:spPr>
            <a:xfrm>
              <a:off x="642" y="44"/>
              <a:ext cx="13" cy="26"/>
            </a:xfrm>
            <a:custGeom>
              <a:rect b="b" l="l" r="r" t="t"/>
              <a:pathLst>
                <a:path extrusionOk="0" h="35" w="17">
                  <a:moveTo>
                    <a:pt x="7" y="2"/>
                  </a:moveTo>
                  <a:cubicBezTo>
                    <a:pt x="7" y="2"/>
                    <a:pt x="8" y="4"/>
                    <a:pt x="11" y="8"/>
                  </a:cubicBezTo>
                  <a:cubicBezTo>
                    <a:pt x="15" y="11"/>
                    <a:pt x="17" y="18"/>
                    <a:pt x="14" y="22"/>
                  </a:cubicBezTo>
                  <a:cubicBezTo>
                    <a:pt x="12" y="27"/>
                    <a:pt x="12" y="35"/>
                    <a:pt x="7" y="30"/>
                  </a:cubicBezTo>
                  <a:cubicBezTo>
                    <a:pt x="3" y="25"/>
                    <a:pt x="3" y="24"/>
                    <a:pt x="2" y="16"/>
                  </a:cubicBezTo>
                  <a:cubicBezTo>
                    <a:pt x="0" y="8"/>
                    <a:pt x="5" y="3"/>
                    <a:pt x="5" y="3"/>
                  </a:cubicBezTo>
                  <a:cubicBezTo>
                    <a:pt x="6" y="2"/>
                    <a:pt x="7" y="0"/>
                    <a:pt x="7" y="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15" name="Google Shape;715;p40"/>
            <p:cNvSpPr/>
            <p:nvPr/>
          </p:nvSpPr>
          <p:spPr>
            <a:xfrm>
              <a:off x="663" y="43"/>
              <a:ext cx="12" cy="9"/>
            </a:xfrm>
            <a:custGeom>
              <a:rect b="b" l="l" r="r" t="t"/>
              <a:pathLst>
                <a:path extrusionOk="0" h="13" w="17">
                  <a:moveTo>
                    <a:pt x="7" y="2"/>
                  </a:moveTo>
                  <a:cubicBezTo>
                    <a:pt x="2" y="2"/>
                    <a:pt x="0" y="5"/>
                    <a:pt x="2" y="7"/>
                  </a:cubicBezTo>
                  <a:cubicBezTo>
                    <a:pt x="3" y="10"/>
                    <a:pt x="15" y="13"/>
                    <a:pt x="15" y="11"/>
                  </a:cubicBezTo>
                  <a:cubicBezTo>
                    <a:pt x="16" y="8"/>
                    <a:pt x="16" y="3"/>
                    <a:pt x="17" y="2"/>
                  </a:cubicBezTo>
                  <a:cubicBezTo>
                    <a:pt x="17" y="0"/>
                    <a:pt x="9" y="1"/>
                    <a:pt x="7" y="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16" name="Google Shape;716;p40"/>
            <p:cNvSpPr/>
            <p:nvPr/>
          </p:nvSpPr>
          <p:spPr>
            <a:xfrm>
              <a:off x="658" y="52"/>
              <a:ext cx="17" cy="17"/>
            </a:xfrm>
            <a:custGeom>
              <a:rect b="b" l="l" r="r" t="t"/>
              <a:pathLst>
                <a:path extrusionOk="0" h="23" w="23">
                  <a:moveTo>
                    <a:pt x="1" y="2"/>
                  </a:moveTo>
                  <a:cubicBezTo>
                    <a:pt x="1" y="2"/>
                    <a:pt x="0" y="6"/>
                    <a:pt x="0" y="12"/>
                  </a:cubicBezTo>
                  <a:cubicBezTo>
                    <a:pt x="0" y="17"/>
                    <a:pt x="3" y="21"/>
                    <a:pt x="3" y="21"/>
                  </a:cubicBezTo>
                  <a:cubicBezTo>
                    <a:pt x="3" y="21"/>
                    <a:pt x="11" y="23"/>
                    <a:pt x="16" y="18"/>
                  </a:cubicBezTo>
                  <a:cubicBezTo>
                    <a:pt x="20" y="12"/>
                    <a:pt x="23" y="11"/>
                    <a:pt x="20" y="7"/>
                  </a:cubicBezTo>
                  <a:cubicBezTo>
                    <a:pt x="18" y="4"/>
                    <a:pt x="7" y="4"/>
                    <a:pt x="5" y="2"/>
                  </a:cubicBezTo>
                  <a:cubicBezTo>
                    <a:pt x="3" y="0"/>
                    <a:pt x="2" y="0"/>
                    <a:pt x="1" y="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17" name="Google Shape;717;p40"/>
            <p:cNvSpPr/>
            <p:nvPr/>
          </p:nvSpPr>
          <p:spPr>
            <a:xfrm>
              <a:off x="653" y="33"/>
              <a:ext cx="12" cy="10"/>
            </a:xfrm>
            <a:custGeom>
              <a:rect b="b" l="l" r="r" t="t"/>
              <a:pathLst>
                <a:path extrusionOk="0" h="14" w="16">
                  <a:moveTo>
                    <a:pt x="5" y="4"/>
                  </a:moveTo>
                  <a:cubicBezTo>
                    <a:pt x="1" y="7"/>
                    <a:pt x="1" y="5"/>
                    <a:pt x="1" y="9"/>
                  </a:cubicBezTo>
                  <a:cubicBezTo>
                    <a:pt x="0" y="13"/>
                    <a:pt x="2" y="14"/>
                    <a:pt x="4" y="13"/>
                  </a:cubicBezTo>
                  <a:cubicBezTo>
                    <a:pt x="6" y="12"/>
                    <a:pt x="9" y="12"/>
                    <a:pt x="13" y="9"/>
                  </a:cubicBezTo>
                  <a:cubicBezTo>
                    <a:pt x="16" y="6"/>
                    <a:pt x="13" y="5"/>
                    <a:pt x="13" y="3"/>
                  </a:cubicBezTo>
                  <a:cubicBezTo>
                    <a:pt x="13" y="0"/>
                    <a:pt x="8" y="2"/>
                    <a:pt x="5" y="4"/>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18" name="Google Shape;718;p40"/>
            <p:cNvSpPr/>
            <p:nvPr/>
          </p:nvSpPr>
          <p:spPr>
            <a:xfrm>
              <a:off x="613" y="930"/>
              <a:ext cx="641" cy="984"/>
            </a:xfrm>
            <a:custGeom>
              <a:rect b="b" l="l" r="r" t="t"/>
              <a:pathLst>
                <a:path extrusionOk="0" h="1352" w="881">
                  <a:moveTo>
                    <a:pt x="881" y="156"/>
                  </a:moveTo>
                  <a:cubicBezTo>
                    <a:pt x="726" y="1021"/>
                    <a:pt x="726" y="1021"/>
                    <a:pt x="726" y="1021"/>
                  </a:cubicBezTo>
                  <a:cubicBezTo>
                    <a:pt x="726" y="1021"/>
                    <a:pt x="724" y="1038"/>
                    <a:pt x="722" y="1053"/>
                  </a:cubicBezTo>
                  <a:cubicBezTo>
                    <a:pt x="720" y="1068"/>
                    <a:pt x="705" y="1138"/>
                    <a:pt x="700" y="1161"/>
                  </a:cubicBezTo>
                  <a:cubicBezTo>
                    <a:pt x="694" y="1183"/>
                    <a:pt x="682" y="1185"/>
                    <a:pt x="674" y="1185"/>
                  </a:cubicBezTo>
                  <a:cubicBezTo>
                    <a:pt x="666" y="1187"/>
                    <a:pt x="660" y="1172"/>
                    <a:pt x="652" y="1163"/>
                  </a:cubicBezTo>
                  <a:cubicBezTo>
                    <a:pt x="644" y="1153"/>
                    <a:pt x="621" y="1155"/>
                    <a:pt x="608" y="1163"/>
                  </a:cubicBezTo>
                  <a:cubicBezTo>
                    <a:pt x="596" y="1169"/>
                    <a:pt x="598" y="1212"/>
                    <a:pt x="598" y="1235"/>
                  </a:cubicBezTo>
                  <a:cubicBezTo>
                    <a:pt x="598" y="1257"/>
                    <a:pt x="600" y="1310"/>
                    <a:pt x="590" y="1320"/>
                  </a:cubicBezTo>
                  <a:cubicBezTo>
                    <a:pt x="586" y="1325"/>
                    <a:pt x="583" y="1339"/>
                    <a:pt x="582" y="1352"/>
                  </a:cubicBezTo>
                  <a:cubicBezTo>
                    <a:pt x="582" y="1352"/>
                    <a:pt x="582" y="1352"/>
                    <a:pt x="582" y="1352"/>
                  </a:cubicBezTo>
                  <a:cubicBezTo>
                    <a:pt x="582" y="1352"/>
                    <a:pt x="15" y="527"/>
                    <a:pt x="8" y="518"/>
                  </a:cubicBezTo>
                  <a:cubicBezTo>
                    <a:pt x="0" y="507"/>
                    <a:pt x="3" y="500"/>
                    <a:pt x="3" y="500"/>
                  </a:cubicBezTo>
                  <a:cubicBezTo>
                    <a:pt x="129" y="0"/>
                    <a:pt x="129" y="0"/>
                    <a:pt x="129" y="0"/>
                  </a:cubicBezTo>
                  <a:cubicBezTo>
                    <a:pt x="178" y="14"/>
                    <a:pt x="342" y="48"/>
                    <a:pt x="504" y="81"/>
                  </a:cubicBezTo>
                  <a:cubicBezTo>
                    <a:pt x="694" y="119"/>
                    <a:pt x="881" y="156"/>
                    <a:pt x="881" y="156"/>
                  </a:cubicBezTo>
                  <a:close/>
                </a:path>
              </a:pathLst>
            </a:custGeom>
            <a:solidFill>
              <a:schemeClr val="accent1"/>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19" name="Google Shape;719;p40"/>
            <p:cNvSpPr/>
            <p:nvPr/>
          </p:nvSpPr>
          <p:spPr>
            <a:xfrm>
              <a:off x="1141" y="1044"/>
              <a:ext cx="559" cy="706"/>
            </a:xfrm>
            <a:custGeom>
              <a:rect b="b" l="l" r="r" t="t"/>
              <a:pathLst>
                <a:path extrusionOk="0" h="971" w="768">
                  <a:moveTo>
                    <a:pt x="768" y="269"/>
                  </a:moveTo>
                  <a:cubicBezTo>
                    <a:pt x="681" y="971"/>
                    <a:pt x="681" y="971"/>
                    <a:pt x="681" y="971"/>
                  </a:cubicBezTo>
                  <a:cubicBezTo>
                    <a:pt x="489" y="948"/>
                    <a:pt x="0" y="865"/>
                    <a:pt x="0" y="865"/>
                  </a:cubicBezTo>
                  <a:cubicBezTo>
                    <a:pt x="155" y="0"/>
                    <a:pt x="155" y="0"/>
                    <a:pt x="155" y="0"/>
                  </a:cubicBezTo>
                  <a:cubicBezTo>
                    <a:pt x="381" y="41"/>
                    <a:pt x="534" y="63"/>
                    <a:pt x="534" y="63"/>
                  </a:cubicBezTo>
                  <a:cubicBezTo>
                    <a:pt x="510" y="231"/>
                    <a:pt x="510" y="231"/>
                    <a:pt x="510" y="231"/>
                  </a:cubicBezTo>
                  <a:lnTo>
                    <a:pt x="768" y="269"/>
                  </a:ln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20" name="Google Shape;720;p40"/>
            <p:cNvSpPr/>
            <p:nvPr/>
          </p:nvSpPr>
          <p:spPr>
            <a:xfrm>
              <a:off x="1637" y="1239"/>
              <a:ext cx="728" cy="573"/>
            </a:xfrm>
            <a:custGeom>
              <a:rect b="b" l="l" r="r" t="t"/>
              <a:pathLst>
                <a:path extrusionOk="0" h="788" w="1001">
                  <a:moveTo>
                    <a:pt x="1001" y="81"/>
                  </a:moveTo>
                  <a:cubicBezTo>
                    <a:pt x="993" y="262"/>
                    <a:pt x="993" y="262"/>
                    <a:pt x="993" y="262"/>
                  </a:cubicBezTo>
                  <a:cubicBezTo>
                    <a:pt x="969" y="788"/>
                    <a:pt x="969" y="788"/>
                    <a:pt x="969" y="788"/>
                  </a:cubicBezTo>
                  <a:cubicBezTo>
                    <a:pt x="920" y="786"/>
                    <a:pt x="874" y="783"/>
                    <a:pt x="830" y="779"/>
                  </a:cubicBezTo>
                  <a:cubicBezTo>
                    <a:pt x="830" y="779"/>
                    <a:pt x="67" y="719"/>
                    <a:pt x="0" y="702"/>
                  </a:cubicBezTo>
                  <a:cubicBezTo>
                    <a:pt x="87" y="0"/>
                    <a:pt x="87" y="0"/>
                    <a:pt x="87" y="0"/>
                  </a:cubicBezTo>
                  <a:cubicBezTo>
                    <a:pt x="207" y="19"/>
                    <a:pt x="474" y="48"/>
                    <a:pt x="742" y="67"/>
                  </a:cubicBezTo>
                  <a:cubicBezTo>
                    <a:pt x="830" y="73"/>
                    <a:pt x="918" y="78"/>
                    <a:pt x="1001" y="81"/>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21" name="Google Shape;721;p40"/>
            <p:cNvSpPr/>
            <p:nvPr/>
          </p:nvSpPr>
          <p:spPr>
            <a:xfrm>
              <a:off x="2342" y="1430"/>
              <a:ext cx="741" cy="400"/>
            </a:xfrm>
            <a:custGeom>
              <a:rect b="b" l="l" r="r" t="t"/>
              <a:pathLst>
                <a:path extrusionOk="0" h="550" w="1018">
                  <a:moveTo>
                    <a:pt x="1018" y="549"/>
                  </a:moveTo>
                  <a:cubicBezTo>
                    <a:pt x="1017" y="545"/>
                    <a:pt x="1015" y="538"/>
                    <a:pt x="1009" y="539"/>
                  </a:cubicBezTo>
                  <a:cubicBezTo>
                    <a:pt x="1009" y="539"/>
                    <a:pt x="434" y="550"/>
                    <a:pt x="0" y="526"/>
                  </a:cubicBezTo>
                  <a:cubicBezTo>
                    <a:pt x="24" y="0"/>
                    <a:pt x="24" y="0"/>
                    <a:pt x="24" y="0"/>
                  </a:cubicBezTo>
                  <a:cubicBezTo>
                    <a:pt x="109" y="11"/>
                    <a:pt x="845" y="13"/>
                    <a:pt x="901" y="13"/>
                  </a:cubicBezTo>
                  <a:cubicBezTo>
                    <a:pt x="903" y="13"/>
                    <a:pt x="904" y="13"/>
                    <a:pt x="904" y="13"/>
                  </a:cubicBezTo>
                  <a:cubicBezTo>
                    <a:pt x="904" y="13"/>
                    <a:pt x="912" y="12"/>
                    <a:pt x="918" y="17"/>
                  </a:cubicBezTo>
                  <a:cubicBezTo>
                    <a:pt x="924" y="21"/>
                    <a:pt x="941" y="33"/>
                    <a:pt x="949" y="34"/>
                  </a:cubicBezTo>
                  <a:cubicBezTo>
                    <a:pt x="957" y="35"/>
                    <a:pt x="967" y="36"/>
                    <a:pt x="970" y="47"/>
                  </a:cubicBezTo>
                  <a:cubicBezTo>
                    <a:pt x="972" y="57"/>
                    <a:pt x="961" y="63"/>
                    <a:pt x="956" y="66"/>
                  </a:cubicBezTo>
                  <a:cubicBezTo>
                    <a:pt x="952" y="70"/>
                    <a:pt x="949" y="74"/>
                    <a:pt x="947" y="87"/>
                  </a:cubicBezTo>
                  <a:cubicBezTo>
                    <a:pt x="946" y="100"/>
                    <a:pt x="961" y="111"/>
                    <a:pt x="965" y="114"/>
                  </a:cubicBezTo>
                  <a:cubicBezTo>
                    <a:pt x="969" y="118"/>
                    <a:pt x="973" y="129"/>
                    <a:pt x="973" y="134"/>
                  </a:cubicBezTo>
                  <a:cubicBezTo>
                    <a:pt x="973" y="139"/>
                    <a:pt x="995" y="155"/>
                    <a:pt x="1002" y="160"/>
                  </a:cubicBezTo>
                  <a:cubicBezTo>
                    <a:pt x="1010" y="164"/>
                    <a:pt x="1011" y="172"/>
                    <a:pt x="1011" y="172"/>
                  </a:cubicBezTo>
                  <a:cubicBezTo>
                    <a:pt x="1011" y="260"/>
                    <a:pt x="1011" y="260"/>
                    <a:pt x="1011" y="260"/>
                  </a:cubicBezTo>
                  <a:cubicBezTo>
                    <a:pt x="1011" y="287"/>
                    <a:pt x="1017" y="526"/>
                    <a:pt x="1018" y="549"/>
                  </a:cubicBezTo>
                  <a:close/>
                </a:path>
              </a:pathLst>
            </a:custGeom>
            <a:solidFill>
              <a:schemeClr val="accent1"/>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22" name="Google Shape;722;p40"/>
            <p:cNvSpPr/>
            <p:nvPr/>
          </p:nvSpPr>
          <p:spPr>
            <a:xfrm>
              <a:off x="2177" y="1033"/>
              <a:ext cx="821" cy="406"/>
            </a:xfrm>
            <a:custGeom>
              <a:rect b="b" l="l" r="r" t="t"/>
              <a:pathLst>
                <a:path extrusionOk="0" h="558" w="1128">
                  <a:moveTo>
                    <a:pt x="251" y="545"/>
                  </a:moveTo>
                  <a:cubicBezTo>
                    <a:pt x="259" y="364"/>
                    <a:pt x="259" y="364"/>
                    <a:pt x="259" y="364"/>
                  </a:cubicBezTo>
                  <a:cubicBezTo>
                    <a:pt x="176" y="361"/>
                    <a:pt x="88" y="356"/>
                    <a:pt x="0" y="350"/>
                  </a:cubicBezTo>
                  <a:cubicBezTo>
                    <a:pt x="0" y="350"/>
                    <a:pt x="0" y="350"/>
                    <a:pt x="0" y="350"/>
                  </a:cubicBezTo>
                  <a:cubicBezTo>
                    <a:pt x="25" y="0"/>
                    <a:pt x="25" y="0"/>
                    <a:pt x="25" y="0"/>
                  </a:cubicBezTo>
                  <a:cubicBezTo>
                    <a:pt x="25" y="0"/>
                    <a:pt x="648" y="30"/>
                    <a:pt x="671" y="30"/>
                  </a:cubicBezTo>
                  <a:cubicBezTo>
                    <a:pt x="694" y="30"/>
                    <a:pt x="716" y="30"/>
                    <a:pt x="716" y="30"/>
                  </a:cubicBezTo>
                  <a:cubicBezTo>
                    <a:pt x="716" y="30"/>
                    <a:pt x="724" y="28"/>
                    <a:pt x="739" y="42"/>
                  </a:cubicBezTo>
                  <a:cubicBezTo>
                    <a:pt x="766" y="60"/>
                    <a:pt x="766" y="60"/>
                    <a:pt x="766" y="60"/>
                  </a:cubicBezTo>
                  <a:cubicBezTo>
                    <a:pt x="766" y="60"/>
                    <a:pt x="780" y="71"/>
                    <a:pt x="786" y="71"/>
                  </a:cubicBezTo>
                  <a:cubicBezTo>
                    <a:pt x="793" y="70"/>
                    <a:pt x="798" y="62"/>
                    <a:pt x="804" y="59"/>
                  </a:cubicBezTo>
                  <a:cubicBezTo>
                    <a:pt x="809" y="56"/>
                    <a:pt x="812" y="57"/>
                    <a:pt x="821" y="57"/>
                  </a:cubicBezTo>
                  <a:cubicBezTo>
                    <a:pt x="831" y="57"/>
                    <a:pt x="858" y="58"/>
                    <a:pt x="870" y="58"/>
                  </a:cubicBezTo>
                  <a:cubicBezTo>
                    <a:pt x="881" y="58"/>
                    <a:pt x="899" y="67"/>
                    <a:pt x="903" y="69"/>
                  </a:cubicBezTo>
                  <a:cubicBezTo>
                    <a:pt x="906" y="71"/>
                    <a:pt x="936" y="80"/>
                    <a:pt x="939" y="84"/>
                  </a:cubicBezTo>
                  <a:cubicBezTo>
                    <a:pt x="942" y="87"/>
                    <a:pt x="971" y="114"/>
                    <a:pt x="978" y="116"/>
                  </a:cubicBezTo>
                  <a:cubicBezTo>
                    <a:pt x="983" y="117"/>
                    <a:pt x="989" y="120"/>
                    <a:pt x="992" y="125"/>
                  </a:cubicBezTo>
                  <a:cubicBezTo>
                    <a:pt x="992" y="125"/>
                    <a:pt x="992" y="125"/>
                    <a:pt x="992" y="125"/>
                  </a:cubicBezTo>
                  <a:cubicBezTo>
                    <a:pt x="993" y="126"/>
                    <a:pt x="994" y="128"/>
                    <a:pt x="995" y="130"/>
                  </a:cubicBezTo>
                  <a:cubicBezTo>
                    <a:pt x="995" y="130"/>
                    <a:pt x="995" y="130"/>
                    <a:pt x="995" y="130"/>
                  </a:cubicBezTo>
                  <a:cubicBezTo>
                    <a:pt x="995" y="130"/>
                    <a:pt x="995" y="130"/>
                    <a:pt x="995" y="130"/>
                  </a:cubicBezTo>
                  <a:cubicBezTo>
                    <a:pt x="995" y="131"/>
                    <a:pt x="996" y="132"/>
                    <a:pt x="996" y="133"/>
                  </a:cubicBezTo>
                  <a:cubicBezTo>
                    <a:pt x="996" y="141"/>
                    <a:pt x="1002" y="165"/>
                    <a:pt x="1011" y="186"/>
                  </a:cubicBezTo>
                  <a:cubicBezTo>
                    <a:pt x="1021" y="207"/>
                    <a:pt x="1024" y="221"/>
                    <a:pt x="1030" y="230"/>
                  </a:cubicBezTo>
                  <a:cubicBezTo>
                    <a:pt x="1036" y="239"/>
                    <a:pt x="1037" y="251"/>
                    <a:pt x="1037" y="259"/>
                  </a:cubicBezTo>
                  <a:cubicBezTo>
                    <a:pt x="1037" y="266"/>
                    <a:pt x="1036" y="284"/>
                    <a:pt x="1041" y="290"/>
                  </a:cubicBezTo>
                  <a:cubicBezTo>
                    <a:pt x="1046" y="296"/>
                    <a:pt x="1057" y="305"/>
                    <a:pt x="1058" y="320"/>
                  </a:cubicBezTo>
                  <a:cubicBezTo>
                    <a:pt x="1058" y="335"/>
                    <a:pt x="1071" y="397"/>
                    <a:pt x="1071" y="419"/>
                  </a:cubicBezTo>
                  <a:cubicBezTo>
                    <a:pt x="1071" y="440"/>
                    <a:pt x="1080" y="442"/>
                    <a:pt x="1081" y="448"/>
                  </a:cubicBezTo>
                  <a:cubicBezTo>
                    <a:pt x="1081" y="450"/>
                    <a:pt x="1081" y="451"/>
                    <a:pt x="1081" y="452"/>
                  </a:cubicBezTo>
                  <a:cubicBezTo>
                    <a:pt x="1080" y="457"/>
                    <a:pt x="1079" y="460"/>
                    <a:pt x="1081" y="464"/>
                  </a:cubicBezTo>
                  <a:cubicBezTo>
                    <a:pt x="1083" y="469"/>
                    <a:pt x="1099" y="497"/>
                    <a:pt x="1108" y="508"/>
                  </a:cubicBezTo>
                  <a:cubicBezTo>
                    <a:pt x="1117" y="518"/>
                    <a:pt x="1128" y="538"/>
                    <a:pt x="1128" y="558"/>
                  </a:cubicBezTo>
                  <a:cubicBezTo>
                    <a:pt x="1072" y="558"/>
                    <a:pt x="336" y="556"/>
                    <a:pt x="251" y="54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23" name="Google Shape;723;p40"/>
            <p:cNvSpPr/>
            <p:nvPr/>
          </p:nvSpPr>
          <p:spPr>
            <a:xfrm>
              <a:off x="980" y="123"/>
              <a:ext cx="597" cy="966"/>
            </a:xfrm>
            <a:custGeom>
              <a:rect b="b" l="l" r="r" t="t"/>
              <a:pathLst>
                <a:path extrusionOk="0" h="1328" w="820">
                  <a:moveTo>
                    <a:pt x="817" y="911"/>
                  </a:moveTo>
                  <a:cubicBezTo>
                    <a:pt x="816" y="919"/>
                    <a:pt x="756" y="1328"/>
                    <a:pt x="756" y="1328"/>
                  </a:cubicBezTo>
                  <a:cubicBezTo>
                    <a:pt x="756" y="1328"/>
                    <a:pt x="603" y="1306"/>
                    <a:pt x="377" y="1265"/>
                  </a:cubicBezTo>
                  <a:cubicBezTo>
                    <a:pt x="377" y="1265"/>
                    <a:pt x="190" y="1228"/>
                    <a:pt x="0" y="1190"/>
                  </a:cubicBezTo>
                  <a:cubicBezTo>
                    <a:pt x="0" y="1190"/>
                    <a:pt x="61" y="909"/>
                    <a:pt x="63" y="896"/>
                  </a:cubicBezTo>
                  <a:cubicBezTo>
                    <a:pt x="65" y="883"/>
                    <a:pt x="67" y="873"/>
                    <a:pt x="75" y="868"/>
                  </a:cubicBezTo>
                  <a:cubicBezTo>
                    <a:pt x="82" y="863"/>
                    <a:pt x="84" y="844"/>
                    <a:pt x="91" y="829"/>
                  </a:cubicBezTo>
                  <a:cubicBezTo>
                    <a:pt x="97" y="813"/>
                    <a:pt x="84" y="806"/>
                    <a:pt x="79" y="803"/>
                  </a:cubicBezTo>
                  <a:cubicBezTo>
                    <a:pt x="75" y="801"/>
                    <a:pt x="66" y="797"/>
                    <a:pt x="63" y="793"/>
                  </a:cubicBezTo>
                  <a:cubicBezTo>
                    <a:pt x="59" y="789"/>
                    <a:pt x="64" y="779"/>
                    <a:pt x="67" y="764"/>
                  </a:cubicBezTo>
                  <a:cubicBezTo>
                    <a:pt x="69" y="749"/>
                    <a:pt x="101" y="720"/>
                    <a:pt x="110" y="713"/>
                  </a:cubicBezTo>
                  <a:cubicBezTo>
                    <a:pt x="119" y="707"/>
                    <a:pt x="125" y="704"/>
                    <a:pt x="128" y="698"/>
                  </a:cubicBezTo>
                  <a:cubicBezTo>
                    <a:pt x="131" y="692"/>
                    <a:pt x="147" y="661"/>
                    <a:pt x="148" y="655"/>
                  </a:cubicBezTo>
                  <a:cubicBezTo>
                    <a:pt x="149" y="648"/>
                    <a:pt x="161" y="634"/>
                    <a:pt x="187" y="601"/>
                  </a:cubicBezTo>
                  <a:cubicBezTo>
                    <a:pt x="213" y="569"/>
                    <a:pt x="180" y="547"/>
                    <a:pt x="171" y="540"/>
                  </a:cubicBezTo>
                  <a:cubicBezTo>
                    <a:pt x="163" y="533"/>
                    <a:pt x="161" y="515"/>
                    <a:pt x="159" y="509"/>
                  </a:cubicBezTo>
                  <a:cubicBezTo>
                    <a:pt x="159" y="507"/>
                    <a:pt x="158" y="506"/>
                    <a:pt x="157" y="506"/>
                  </a:cubicBezTo>
                  <a:cubicBezTo>
                    <a:pt x="151" y="488"/>
                    <a:pt x="160" y="428"/>
                    <a:pt x="162" y="408"/>
                  </a:cubicBezTo>
                  <a:cubicBezTo>
                    <a:pt x="164" y="387"/>
                    <a:pt x="184" y="297"/>
                    <a:pt x="187" y="287"/>
                  </a:cubicBezTo>
                  <a:cubicBezTo>
                    <a:pt x="190" y="277"/>
                    <a:pt x="249" y="0"/>
                    <a:pt x="249" y="0"/>
                  </a:cubicBezTo>
                  <a:cubicBezTo>
                    <a:pt x="360" y="22"/>
                    <a:pt x="360" y="22"/>
                    <a:pt x="360" y="22"/>
                  </a:cubicBezTo>
                  <a:cubicBezTo>
                    <a:pt x="360" y="22"/>
                    <a:pt x="330" y="173"/>
                    <a:pt x="328" y="181"/>
                  </a:cubicBezTo>
                  <a:cubicBezTo>
                    <a:pt x="325" y="189"/>
                    <a:pt x="333" y="204"/>
                    <a:pt x="340" y="214"/>
                  </a:cubicBezTo>
                  <a:cubicBezTo>
                    <a:pt x="347" y="225"/>
                    <a:pt x="356" y="247"/>
                    <a:pt x="358" y="262"/>
                  </a:cubicBezTo>
                  <a:cubicBezTo>
                    <a:pt x="360" y="278"/>
                    <a:pt x="352" y="284"/>
                    <a:pt x="352" y="294"/>
                  </a:cubicBezTo>
                  <a:cubicBezTo>
                    <a:pt x="352" y="304"/>
                    <a:pt x="380" y="326"/>
                    <a:pt x="389" y="340"/>
                  </a:cubicBezTo>
                  <a:cubicBezTo>
                    <a:pt x="398" y="353"/>
                    <a:pt x="410" y="376"/>
                    <a:pt x="420" y="394"/>
                  </a:cubicBezTo>
                  <a:cubicBezTo>
                    <a:pt x="430" y="411"/>
                    <a:pt x="436" y="428"/>
                    <a:pt x="444" y="440"/>
                  </a:cubicBezTo>
                  <a:cubicBezTo>
                    <a:pt x="452" y="450"/>
                    <a:pt x="466" y="450"/>
                    <a:pt x="478" y="452"/>
                  </a:cubicBezTo>
                  <a:cubicBezTo>
                    <a:pt x="490" y="454"/>
                    <a:pt x="484" y="471"/>
                    <a:pt x="478" y="480"/>
                  </a:cubicBezTo>
                  <a:cubicBezTo>
                    <a:pt x="474" y="489"/>
                    <a:pt x="460" y="519"/>
                    <a:pt x="456" y="530"/>
                  </a:cubicBezTo>
                  <a:cubicBezTo>
                    <a:pt x="452" y="540"/>
                    <a:pt x="456" y="558"/>
                    <a:pt x="455" y="566"/>
                  </a:cubicBezTo>
                  <a:cubicBezTo>
                    <a:pt x="454" y="574"/>
                    <a:pt x="454" y="580"/>
                    <a:pt x="448" y="588"/>
                  </a:cubicBezTo>
                  <a:cubicBezTo>
                    <a:pt x="442" y="594"/>
                    <a:pt x="435" y="596"/>
                    <a:pt x="434" y="600"/>
                  </a:cubicBezTo>
                  <a:cubicBezTo>
                    <a:pt x="434" y="605"/>
                    <a:pt x="427" y="620"/>
                    <a:pt x="427" y="632"/>
                  </a:cubicBezTo>
                  <a:cubicBezTo>
                    <a:pt x="427" y="644"/>
                    <a:pt x="442" y="650"/>
                    <a:pt x="450" y="654"/>
                  </a:cubicBezTo>
                  <a:cubicBezTo>
                    <a:pt x="458" y="658"/>
                    <a:pt x="457" y="657"/>
                    <a:pt x="471" y="648"/>
                  </a:cubicBezTo>
                  <a:cubicBezTo>
                    <a:pt x="485" y="640"/>
                    <a:pt x="506" y="636"/>
                    <a:pt x="513" y="643"/>
                  </a:cubicBezTo>
                  <a:cubicBezTo>
                    <a:pt x="520" y="650"/>
                    <a:pt x="520" y="674"/>
                    <a:pt x="518" y="692"/>
                  </a:cubicBezTo>
                  <a:cubicBezTo>
                    <a:pt x="518" y="710"/>
                    <a:pt x="527" y="718"/>
                    <a:pt x="532" y="730"/>
                  </a:cubicBezTo>
                  <a:cubicBezTo>
                    <a:pt x="538" y="744"/>
                    <a:pt x="540" y="750"/>
                    <a:pt x="537" y="769"/>
                  </a:cubicBezTo>
                  <a:cubicBezTo>
                    <a:pt x="534" y="788"/>
                    <a:pt x="539" y="792"/>
                    <a:pt x="541" y="798"/>
                  </a:cubicBezTo>
                  <a:cubicBezTo>
                    <a:pt x="543" y="802"/>
                    <a:pt x="568" y="800"/>
                    <a:pt x="574" y="810"/>
                  </a:cubicBezTo>
                  <a:cubicBezTo>
                    <a:pt x="580" y="820"/>
                    <a:pt x="578" y="824"/>
                    <a:pt x="578" y="842"/>
                  </a:cubicBezTo>
                  <a:cubicBezTo>
                    <a:pt x="579" y="860"/>
                    <a:pt x="588" y="873"/>
                    <a:pt x="596" y="878"/>
                  </a:cubicBezTo>
                  <a:cubicBezTo>
                    <a:pt x="604" y="883"/>
                    <a:pt x="608" y="874"/>
                    <a:pt x="616" y="866"/>
                  </a:cubicBezTo>
                  <a:cubicBezTo>
                    <a:pt x="622" y="857"/>
                    <a:pt x="628" y="863"/>
                    <a:pt x="640" y="868"/>
                  </a:cubicBezTo>
                  <a:cubicBezTo>
                    <a:pt x="652" y="874"/>
                    <a:pt x="645" y="872"/>
                    <a:pt x="654" y="869"/>
                  </a:cubicBezTo>
                  <a:cubicBezTo>
                    <a:pt x="664" y="866"/>
                    <a:pt x="676" y="859"/>
                    <a:pt x="685" y="860"/>
                  </a:cubicBezTo>
                  <a:cubicBezTo>
                    <a:pt x="694" y="860"/>
                    <a:pt x="711" y="865"/>
                    <a:pt x="721" y="866"/>
                  </a:cubicBezTo>
                  <a:cubicBezTo>
                    <a:pt x="731" y="868"/>
                    <a:pt x="735" y="872"/>
                    <a:pt x="748" y="872"/>
                  </a:cubicBezTo>
                  <a:cubicBezTo>
                    <a:pt x="762" y="872"/>
                    <a:pt x="762" y="874"/>
                    <a:pt x="771" y="861"/>
                  </a:cubicBezTo>
                  <a:cubicBezTo>
                    <a:pt x="780" y="848"/>
                    <a:pt x="792" y="850"/>
                    <a:pt x="796" y="852"/>
                  </a:cubicBezTo>
                  <a:cubicBezTo>
                    <a:pt x="798" y="854"/>
                    <a:pt x="798" y="862"/>
                    <a:pt x="800" y="866"/>
                  </a:cubicBezTo>
                  <a:cubicBezTo>
                    <a:pt x="801" y="870"/>
                    <a:pt x="817" y="889"/>
                    <a:pt x="817" y="889"/>
                  </a:cubicBezTo>
                  <a:cubicBezTo>
                    <a:pt x="818" y="891"/>
                    <a:pt x="818" y="892"/>
                    <a:pt x="818" y="893"/>
                  </a:cubicBezTo>
                  <a:cubicBezTo>
                    <a:pt x="820" y="898"/>
                    <a:pt x="817" y="905"/>
                    <a:pt x="817" y="91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24" name="Google Shape;724;p40"/>
            <p:cNvSpPr/>
            <p:nvPr/>
          </p:nvSpPr>
          <p:spPr>
            <a:xfrm>
              <a:off x="1512" y="712"/>
              <a:ext cx="700" cy="575"/>
            </a:xfrm>
            <a:custGeom>
              <a:rect b="b" l="l" r="r" t="t"/>
              <a:pathLst>
                <a:path extrusionOk="0" h="791" w="962">
                  <a:moveTo>
                    <a:pt x="962" y="89"/>
                  </a:moveTo>
                  <a:cubicBezTo>
                    <a:pt x="938" y="441"/>
                    <a:pt x="938" y="441"/>
                    <a:pt x="938" y="441"/>
                  </a:cubicBezTo>
                  <a:cubicBezTo>
                    <a:pt x="913" y="791"/>
                    <a:pt x="913" y="791"/>
                    <a:pt x="913" y="791"/>
                  </a:cubicBezTo>
                  <a:cubicBezTo>
                    <a:pt x="913" y="791"/>
                    <a:pt x="913" y="791"/>
                    <a:pt x="913" y="791"/>
                  </a:cubicBezTo>
                  <a:cubicBezTo>
                    <a:pt x="645" y="772"/>
                    <a:pt x="378" y="743"/>
                    <a:pt x="258" y="724"/>
                  </a:cubicBezTo>
                  <a:cubicBezTo>
                    <a:pt x="0" y="686"/>
                    <a:pt x="0" y="686"/>
                    <a:pt x="0" y="686"/>
                  </a:cubicBezTo>
                  <a:cubicBezTo>
                    <a:pt x="24" y="518"/>
                    <a:pt x="24" y="518"/>
                    <a:pt x="24" y="518"/>
                  </a:cubicBezTo>
                  <a:cubicBezTo>
                    <a:pt x="24" y="518"/>
                    <a:pt x="84" y="109"/>
                    <a:pt x="85" y="101"/>
                  </a:cubicBezTo>
                  <a:cubicBezTo>
                    <a:pt x="85" y="95"/>
                    <a:pt x="88" y="88"/>
                    <a:pt x="86" y="83"/>
                  </a:cubicBezTo>
                  <a:cubicBezTo>
                    <a:pt x="87" y="83"/>
                    <a:pt x="87" y="83"/>
                    <a:pt x="87" y="83"/>
                  </a:cubicBezTo>
                  <a:cubicBezTo>
                    <a:pt x="100" y="7"/>
                    <a:pt x="100" y="7"/>
                    <a:pt x="100" y="7"/>
                  </a:cubicBezTo>
                  <a:cubicBezTo>
                    <a:pt x="100" y="7"/>
                    <a:pt x="101" y="0"/>
                    <a:pt x="110" y="1"/>
                  </a:cubicBezTo>
                  <a:cubicBezTo>
                    <a:pt x="116" y="2"/>
                    <a:pt x="435" y="53"/>
                    <a:pt x="962" y="89"/>
                  </a:cubicBezTo>
                  <a:close/>
                </a:path>
              </a:pathLst>
            </a:custGeom>
            <a:solidFill>
              <a:schemeClr val="accent1"/>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25" name="Google Shape;725;p40"/>
            <p:cNvSpPr/>
            <p:nvPr/>
          </p:nvSpPr>
          <p:spPr>
            <a:xfrm>
              <a:off x="1216" y="139"/>
              <a:ext cx="1031" cy="638"/>
            </a:xfrm>
            <a:custGeom>
              <a:rect b="b" l="l" r="r" t="t"/>
              <a:pathLst>
                <a:path extrusionOk="0" h="877" w="1417">
                  <a:moveTo>
                    <a:pt x="1417" y="189"/>
                  </a:moveTo>
                  <a:cubicBezTo>
                    <a:pt x="1380" y="719"/>
                    <a:pt x="1380" y="719"/>
                    <a:pt x="1380" y="719"/>
                  </a:cubicBezTo>
                  <a:cubicBezTo>
                    <a:pt x="1369" y="877"/>
                    <a:pt x="1369" y="877"/>
                    <a:pt x="1369" y="877"/>
                  </a:cubicBezTo>
                  <a:cubicBezTo>
                    <a:pt x="842" y="841"/>
                    <a:pt x="523" y="790"/>
                    <a:pt x="517" y="789"/>
                  </a:cubicBezTo>
                  <a:cubicBezTo>
                    <a:pt x="508" y="788"/>
                    <a:pt x="507" y="795"/>
                    <a:pt x="507" y="795"/>
                  </a:cubicBezTo>
                  <a:cubicBezTo>
                    <a:pt x="494" y="871"/>
                    <a:pt x="494" y="871"/>
                    <a:pt x="494" y="871"/>
                  </a:cubicBezTo>
                  <a:cubicBezTo>
                    <a:pt x="493" y="871"/>
                    <a:pt x="493" y="871"/>
                    <a:pt x="493" y="871"/>
                  </a:cubicBezTo>
                  <a:cubicBezTo>
                    <a:pt x="493" y="870"/>
                    <a:pt x="493" y="869"/>
                    <a:pt x="492" y="867"/>
                  </a:cubicBezTo>
                  <a:cubicBezTo>
                    <a:pt x="492" y="867"/>
                    <a:pt x="476" y="848"/>
                    <a:pt x="475" y="844"/>
                  </a:cubicBezTo>
                  <a:cubicBezTo>
                    <a:pt x="473" y="840"/>
                    <a:pt x="473" y="832"/>
                    <a:pt x="471" y="830"/>
                  </a:cubicBezTo>
                  <a:cubicBezTo>
                    <a:pt x="467" y="828"/>
                    <a:pt x="455" y="826"/>
                    <a:pt x="446" y="839"/>
                  </a:cubicBezTo>
                  <a:cubicBezTo>
                    <a:pt x="437" y="852"/>
                    <a:pt x="437" y="850"/>
                    <a:pt x="423" y="850"/>
                  </a:cubicBezTo>
                  <a:cubicBezTo>
                    <a:pt x="410" y="850"/>
                    <a:pt x="406" y="846"/>
                    <a:pt x="396" y="844"/>
                  </a:cubicBezTo>
                  <a:cubicBezTo>
                    <a:pt x="386" y="843"/>
                    <a:pt x="369" y="838"/>
                    <a:pt x="360" y="838"/>
                  </a:cubicBezTo>
                  <a:cubicBezTo>
                    <a:pt x="351" y="837"/>
                    <a:pt x="339" y="844"/>
                    <a:pt x="329" y="847"/>
                  </a:cubicBezTo>
                  <a:cubicBezTo>
                    <a:pt x="320" y="850"/>
                    <a:pt x="327" y="852"/>
                    <a:pt x="315" y="846"/>
                  </a:cubicBezTo>
                  <a:cubicBezTo>
                    <a:pt x="303" y="841"/>
                    <a:pt x="297" y="835"/>
                    <a:pt x="291" y="844"/>
                  </a:cubicBezTo>
                  <a:cubicBezTo>
                    <a:pt x="283" y="852"/>
                    <a:pt x="279" y="861"/>
                    <a:pt x="271" y="856"/>
                  </a:cubicBezTo>
                  <a:cubicBezTo>
                    <a:pt x="263" y="851"/>
                    <a:pt x="254" y="838"/>
                    <a:pt x="253" y="820"/>
                  </a:cubicBezTo>
                  <a:cubicBezTo>
                    <a:pt x="253" y="802"/>
                    <a:pt x="255" y="798"/>
                    <a:pt x="249" y="788"/>
                  </a:cubicBezTo>
                  <a:cubicBezTo>
                    <a:pt x="243" y="778"/>
                    <a:pt x="218" y="780"/>
                    <a:pt x="216" y="776"/>
                  </a:cubicBezTo>
                  <a:cubicBezTo>
                    <a:pt x="214" y="770"/>
                    <a:pt x="209" y="766"/>
                    <a:pt x="212" y="747"/>
                  </a:cubicBezTo>
                  <a:cubicBezTo>
                    <a:pt x="215" y="728"/>
                    <a:pt x="213" y="722"/>
                    <a:pt x="207" y="708"/>
                  </a:cubicBezTo>
                  <a:cubicBezTo>
                    <a:pt x="202" y="696"/>
                    <a:pt x="193" y="688"/>
                    <a:pt x="193" y="670"/>
                  </a:cubicBezTo>
                  <a:cubicBezTo>
                    <a:pt x="195" y="652"/>
                    <a:pt x="195" y="628"/>
                    <a:pt x="188" y="621"/>
                  </a:cubicBezTo>
                  <a:cubicBezTo>
                    <a:pt x="181" y="614"/>
                    <a:pt x="160" y="618"/>
                    <a:pt x="146" y="626"/>
                  </a:cubicBezTo>
                  <a:cubicBezTo>
                    <a:pt x="132" y="635"/>
                    <a:pt x="133" y="636"/>
                    <a:pt x="125" y="632"/>
                  </a:cubicBezTo>
                  <a:cubicBezTo>
                    <a:pt x="117" y="628"/>
                    <a:pt x="102" y="622"/>
                    <a:pt x="102" y="610"/>
                  </a:cubicBezTo>
                  <a:cubicBezTo>
                    <a:pt x="102" y="598"/>
                    <a:pt x="109" y="583"/>
                    <a:pt x="109" y="578"/>
                  </a:cubicBezTo>
                  <a:cubicBezTo>
                    <a:pt x="110" y="574"/>
                    <a:pt x="117" y="572"/>
                    <a:pt x="123" y="566"/>
                  </a:cubicBezTo>
                  <a:cubicBezTo>
                    <a:pt x="129" y="558"/>
                    <a:pt x="129" y="552"/>
                    <a:pt x="130" y="544"/>
                  </a:cubicBezTo>
                  <a:cubicBezTo>
                    <a:pt x="131" y="536"/>
                    <a:pt x="127" y="518"/>
                    <a:pt x="131" y="508"/>
                  </a:cubicBezTo>
                  <a:cubicBezTo>
                    <a:pt x="135" y="497"/>
                    <a:pt x="149" y="467"/>
                    <a:pt x="153" y="458"/>
                  </a:cubicBezTo>
                  <a:cubicBezTo>
                    <a:pt x="159" y="449"/>
                    <a:pt x="165" y="432"/>
                    <a:pt x="153" y="430"/>
                  </a:cubicBezTo>
                  <a:cubicBezTo>
                    <a:pt x="141" y="428"/>
                    <a:pt x="127" y="428"/>
                    <a:pt x="119" y="418"/>
                  </a:cubicBezTo>
                  <a:cubicBezTo>
                    <a:pt x="111" y="406"/>
                    <a:pt x="105" y="389"/>
                    <a:pt x="95" y="372"/>
                  </a:cubicBezTo>
                  <a:cubicBezTo>
                    <a:pt x="85" y="354"/>
                    <a:pt x="73" y="331"/>
                    <a:pt x="64" y="318"/>
                  </a:cubicBezTo>
                  <a:cubicBezTo>
                    <a:pt x="55" y="304"/>
                    <a:pt x="27" y="282"/>
                    <a:pt x="27" y="272"/>
                  </a:cubicBezTo>
                  <a:cubicBezTo>
                    <a:pt x="27" y="262"/>
                    <a:pt x="35" y="256"/>
                    <a:pt x="33" y="240"/>
                  </a:cubicBezTo>
                  <a:cubicBezTo>
                    <a:pt x="31" y="225"/>
                    <a:pt x="22" y="203"/>
                    <a:pt x="15" y="192"/>
                  </a:cubicBezTo>
                  <a:cubicBezTo>
                    <a:pt x="8" y="182"/>
                    <a:pt x="0" y="167"/>
                    <a:pt x="3" y="159"/>
                  </a:cubicBezTo>
                  <a:cubicBezTo>
                    <a:pt x="5" y="151"/>
                    <a:pt x="35" y="0"/>
                    <a:pt x="35" y="0"/>
                  </a:cubicBezTo>
                  <a:cubicBezTo>
                    <a:pt x="517" y="109"/>
                    <a:pt x="1417" y="189"/>
                    <a:pt x="1417" y="18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26" name="Google Shape;726;p40"/>
            <p:cNvSpPr/>
            <p:nvPr/>
          </p:nvSpPr>
          <p:spPr>
            <a:xfrm>
              <a:off x="2195" y="662"/>
              <a:ext cx="703" cy="462"/>
            </a:xfrm>
            <a:custGeom>
              <a:rect b="b" l="l" r="r" t="t"/>
              <a:pathLst>
                <a:path extrusionOk="0" h="635" w="967">
                  <a:moveTo>
                    <a:pt x="967" y="635"/>
                  </a:moveTo>
                  <a:cubicBezTo>
                    <a:pt x="964" y="630"/>
                    <a:pt x="958" y="627"/>
                    <a:pt x="953" y="626"/>
                  </a:cubicBezTo>
                  <a:cubicBezTo>
                    <a:pt x="946" y="624"/>
                    <a:pt x="917" y="597"/>
                    <a:pt x="914" y="594"/>
                  </a:cubicBezTo>
                  <a:cubicBezTo>
                    <a:pt x="911" y="590"/>
                    <a:pt x="881" y="581"/>
                    <a:pt x="878" y="579"/>
                  </a:cubicBezTo>
                  <a:cubicBezTo>
                    <a:pt x="874" y="577"/>
                    <a:pt x="856" y="568"/>
                    <a:pt x="845" y="568"/>
                  </a:cubicBezTo>
                  <a:cubicBezTo>
                    <a:pt x="833" y="568"/>
                    <a:pt x="806" y="567"/>
                    <a:pt x="796" y="567"/>
                  </a:cubicBezTo>
                  <a:cubicBezTo>
                    <a:pt x="787" y="567"/>
                    <a:pt x="784" y="566"/>
                    <a:pt x="779" y="569"/>
                  </a:cubicBezTo>
                  <a:cubicBezTo>
                    <a:pt x="773" y="572"/>
                    <a:pt x="768" y="580"/>
                    <a:pt x="761" y="581"/>
                  </a:cubicBezTo>
                  <a:cubicBezTo>
                    <a:pt x="755" y="581"/>
                    <a:pt x="741" y="570"/>
                    <a:pt x="741" y="570"/>
                  </a:cubicBezTo>
                  <a:cubicBezTo>
                    <a:pt x="714" y="552"/>
                    <a:pt x="714" y="552"/>
                    <a:pt x="714" y="552"/>
                  </a:cubicBezTo>
                  <a:cubicBezTo>
                    <a:pt x="699" y="538"/>
                    <a:pt x="691" y="540"/>
                    <a:pt x="691" y="540"/>
                  </a:cubicBezTo>
                  <a:cubicBezTo>
                    <a:pt x="691" y="540"/>
                    <a:pt x="669" y="540"/>
                    <a:pt x="646" y="540"/>
                  </a:cubicBezTo>
                  <a:cubicBezTo>
                    <a:pt x="623" y="540"/>
                    <a:pt x="0" y="510"/>
                    <a:pt x="0" y="510"/>
                  </a:cubicBezTo>
                  <a:cubicBezTo>
                    <a:pt x="24" y="158"/>
                    <a:pt x="24" y="158"/>
                    <a:pt x="24" y="158"/>
                  </a:cubicBezTo>
                  <a:cubicBezTo>
                    <a:pt x="35" y="0"/>
                    <a:pt x="35" y="0"/>
                    <a:pt x="35" y="0"/>
                  </a:cubicBezTo>
                  <a:cubicBezTo>
                    <a:pt x="131" y="20"/>
                    <a:pt x="942" y="29"/>
                    <a:pt x="942" y="29"/>
                  </a:cubicBezTo>
                  <a:cubicBezTo>
                    <a:pt x="942" y="29"/>
                    <a:pt x="944" y="32"/>
                    <a:pt x="942" y="43"/>
                  </a:cubicBezTo>
                  <a:cubicBezTo>
                    <a:pt x="940" y="54"/>
                    <a:pt x="937" y="56"/>
                    <a:pt x="927" y="64"/>
                  </a:cubicBezTo>
                  <a:cubicBezTo>
                    <a:pt x="916" y="71"/>
                    <a:pt x="911" y="90"/>
                    <a:pt x="915" y="100"/>
                  </a:cubicBezTo>
                  <a:cubicBezTo>
                    <a:pt x="918" y="110"/>
                    <a:pt x="950" y="131"/>
                    <a:pt x="955" y="134"/>
                  </a:cubicBezTo>
                  <a:cubicBezTo>
                    <a:pt x="960" y="138"/>
                    <a:pt x="960" y="145"/>
                    <a:pt x="960" y="145"/>
                  </a:cubicBezTo>
                  <a:cubicBezTo>
                    <a:pt x="960" y="145"/>
                    <a:pt x="960" y="432"/>
                    <a:pt x="956" y="454"/>
                  </a:cubicBezTo>
                  <a:cubicBezTo>
                    <a:pt x="955" y="454"/>
                    <a:pt x="955" y="455"/>
                    <a:pt x="955" y="455"/>
                  </a:cubicBezTo>
                  <a:cubicBezTo>
                    <a:pt x="950" y="459"/>
                    <a:pt x="946" y="464"/>
                    <a:pt x="945" y="472"/>
                  </a:cubicBezTo>
                  <a:cubicBezTo>
                    <a:pt x="945" y="479"/>
                    <a:pt x="945" y="491"/>
                    <a:pt x="955" y="504"/>
                  </a:cubicBezTo>
                  <a:cubicBezTo>
                    <a:pt x="966" y="516"/>
                    <a:pt x="959" y="532"/>
                    <a:pt x="959" y="532"/>
                  </a:cubicBezTo>
                  <a:cubicBezTo>
                    <a:pt x="959" y="532"/>
                    <a:pt x="957" y="551"/>
                    <a:pt x="945" y="572"/>
                  </a:cubicBezTo>
                  <a:cubicBezTo>
                    <a:pt x="932" y="592"/>
                    <a:pt x="951" y="606"/>
                    <a:pt x="953" y="610"/>
                  </a:cubicBezTo>
                  <a:cubicBezTo>
                    <a:pt x="954" y="612"/>
                    <a:pt x="963" y="627"/>
                    <a:pt x="967" y="63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27" name="Google Shape;727;p40"/>
            <p:cNvSpPr/>
            <p:nvPr/>
          </p:nvSpPr>
          <p:spPr>
            <a:xfrm>
              <a:off x="2898" y="1124"/>
              <a:ext cx="2" cy="4"/>
            </a:xfrm>
            <a:custGeom>
              <a:rect b="b" l="l" r="r" t="t"/>
              <a:pathLst>
                <a:path extrusionOk="0" h="5" w="3">
                  <a:moveTo>
                    <a:pt x="0" y="0"/>
                  </a:moveTo>
                  <a:cubicBezTo>
                    <a:pt x="1" y="2"/>
                    <a:pt x="2" y="4"/>
                    <a:pt x="3" y="5"/>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28" name="Google Shape;728;p40"/>
            <p:cNvSpPr/>
            <p:nvPr/>
          </p:nvSpPr>
          <p:spPr>
            <a:xfrm>
              <a:off x="2898" y="1124"/>
              <a:ext cx="2" cy="4"/>
            </a:xfrm>
            <a:custGeom>
              <a:rect b="b" l="l" r="r" t="t"/>
              <a:pathLst>
                <a:path extrusionOk="0" h="5" w="3">
                  <a:moveTo>
                    <a:pt x="0" y="0"/>
                  </a:moveTo>
                  <a:cubicBezTo>
                    <a:pt x="1" y="2"/>
                    <a:pt x="2" y="4"/>
                    <a:pt x="3" y="5"/>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29" name="Google Shape;729;p40"/>
            <p:cNvSpPr/>
            <p:nvPr/>
          </p:nvSpPr>
          <p:spPr>
            <a:xfrm>
              <a:off x="3373" y="1083"/>
              <a:ext cx="402" cy="709"/>
            </a:xfrm>
            <a:custGeom>
              <a:rect b="b" l="l" r="r" t="t"/>
              <a:pathLst>
                <a:path extrusionOk="0" h="975" w="553">
                  <a:moveTo>
                    <a:pt x="544" y="661"/>
                  </a:moveTo>
                  <a:cubicBezTo>
                    <a:pt x="540" y="676"/>
                    <a:pt x="508" y="726"/>
                    <a:pt x="500" y="736"/>
                  </a:cubicBezTo>
                  <a:cubicBezTo>
                    <a:pt x="492" y="745"/>
                    <a:pt x="499" y="766"/>
                    <a:pt x="494" y="783"/>
                  </a:cubicBezTo>
                  <a:cubicBezTo>
                    <a:pt x="489" y="799"/>
                    <a:pt x="491" y="828"/>
                    <a:pt x="491" y="828"/>
                  </a:cubicBezTo>
                  <a:cubicBezTo>
                    <a:pt x="488" y="834"/>
                    <a:pt x="485" y="847"/>
                    <a:pt x="492" y="861"/>
                  </a:cubicBezTo>
                  <a:cubicBezTo>
                    <a:pt x="502" y="880"/>
                    <a:pt x="483" y="882"/>
                    <a:pt x="460" y="888"/>
                  </a:cubicBezTo>
                  <a:cubicBezTo>
                    <a:pt x="436" y="895"/>
                    <a:pt x="440" y="918"/>
                    <a:pt x="446" y="926"/>
                  </a:cubicBezTo>
                  <a:cubicBezTo>
                    <a:pt x="452" y="935"/>
                    <a:pt x="454" y="940"/>
                    <a:pt x="448" y="951"/>
                  </a:cubicBezTo>
                  <a:cubicBezTo>
                    <a:pt x="443" y="962"/>
                    <a:pt x="428" y="956"/>
                    <a:pt x="405" y="942"/>
                  </a:cubicBezTo>
                  <a:cubicBezTo>
                    <a:pt x="382" y="928"/>
                    <a:pt x="366" y="945"/>
                    <a:pt x="359" y="952"/>
                  </a:cubicBezTo>
                  <a:cubicBezTo>
                    <a:pt x="351" y="958"/>
                    <a:pt x="352" y="974"/>
                    <a:pt x="352" y="975"/>
                  </a:cubicBezTo>
                  <a:cubicBezTo>
                    <a:pt x="349" y="971"/>
                    <a:pt x="344" y="971"/>
                    <a:pt x="340" y="971"/>
                  </a:cubicBezTo>
                  <a:cubicBezTo>
                    <a:pt x="331" y="971"/>
                    <a:pt x="320" y="959"/>
                    <a:pt x="312" y="953"/>
                  </a:cubicBezTo>
                  <a:cubicBezTo>
                    <a:pt x="304" y="947"/>
                    <a:pt x="298" y="941"/>
                    <a:pt x="304" y="926"/>
                  </a:cubicBezTo>
                  <a:cubicBezTo>
                    <a:pt x="310" y="912"/>
                    <a:pt x="302" y="890"/>
                    <a:pt x="302" y="884"/>
                  </a:cubicBezTo>
                  <a:cubicBezTo>
                    <a:pt x="302" y="879"/>
                    <a:pt x="302" y="868"/>
                    <a:pt x="294" y="856"/>
                  </a:cubicBezTo>
                  <a:cubicBezTo>
                    <a:pt x="287" y="844"/>
                    <a:pt x="258" y="830"/>
                    <a:pt x="243" y="824"/>
                  </a:cubicBezTo>
                  <a:cubicBezTo>
                    <a:pt x="228" y="819"/>
                    <a:pt x="190" y="788"/>
                    <a:pt x="174" y="769"/>
                  </a:cubicBezTo>
                  <a:cubicBezTo>
                    <a:pt x="158" y="750"/>
                    <a:pt x="187" y="715"/>
                    <a:pt x="198" y="689"/>
                  </a:cubicBezTo>
                  <a:cubicBezTo>
                    <a:pt x="208" y="663"/>
                    <a:pt x="180" y="650"/>
                    <a:pt x="173" y="647"/>
                  </a:cubicBezTo>
                  <a:cubicBezTo>
                    <a:pt x="166" y="644"/>
                    <a:pt x="160" y="647"/>
                    <a:pt x="146" y="651"/>
                  </a:cubicBezTo>
                  <a:cubicBezTo>
                    <a:pt x="132" y="655"/>
                    <a:pt x="119" y="642"/>
                    <a:pt x="118" y="626"/>
                  </a:cubicBezTo>
                  <a:cubicBezTo>
                    <a:pt x="116" y="611"/>
                    <a:pt x="114" y="601"/>
                    <a:pt x="103" y="587"/>
                  </a:cubicBezTo>
                  <a:cubicBezTo>
                    <a:pt x="92" y="573"/>
                    <a:pt x="90" y="574"/>
                    <a:pt x="54" y="542"/>
                  </a:cubicBezTo>
                  <a:cubicBezTo>
                    <a:pt x="18" y="509"/>
                    <a:pt x="7" y="481"/>
                    <a:pt x="3" y="460"/>
                  </a:cubicBezTo>
                  <a:cubicBezTo>
                    <a:pt x="0" y="438"/>
                    <a:pt x="2" y="422"/>
                    <a:pt x="3" y="414"/>
                  </a:cubicBezTo>
                  <a:cubicBezTo>
                    <a:pt x="3" y="408"/>
                    <a:pt x="3" y="405"/>
                    <a:pt x="3" y="404"/>
                  </a:cubicBezTo>
                  <a:cubicBezTo>
                    <a:pt x="16" y="398"/>
                    <a:pt x="11" y="390"/>
                    <a:pt x="8" y="376"/>
                  </a:cubicBezTo>
                  <a:cubicBezTo>
                    <a:pt x="6" y="362"/>
                    <a:pt x="20" y="364"/>
                    <a:pt x="30" y="360"/>
                  </a:cubicBezTo>
                  <a:cubicBezTo>
                    <a:pt x="40" y="355"/>
                    <a:pt x="43" y="349"/>
                    <a:pt x="46" y="336"/>
                  </a:cubicBezTo>
                  <a:cubicBezTo>
                    <a:pt x="48" y="324"/>
                    <a:pt x="53" y="310"/>
                    <a:pt x="56" y="306"/>
                  </a:cubicBezTo>
                  <a:cubicBezTo>
                    <a:pt x="58" y="302"/>
                    <a:pt x="64" y="296"/>
                    <a:pt x="64" y="284"/>
                  </a:cubicBezTo>
                  <a:cubicBezTo>
                    <a:pt x="64" y="272"/>
                    <a:pt x="45" y="256"/>
                    <a:pt x="47" y="232"/>
                  </a:cubicBezTo>
                  <a:cubicBezTo>
                    <a:pt x="49" y="209"/>
                    <a:pt x="99" y="204"/>
                    <a:pt x="114" y="199"/>
                  </a:cubicBezTo>
                  <a:cubicBezTo>
                    <a:pt x="128" y="194"/>
                    <a:pt x="131" y="190"/>
                    <a:pt x="131" y="182"/>
                  </a:cubicBezTo>
                  <a:cubicBezTo>
                    <a:pt x="131" y="174"/>
                    <a:pt x="132" y="158"/>
                    <a:pt x="140" y="153"/>
                  </a:cubicBezTo>
                  <a:cubicBezTo>
                    <a:pt x="147" y="148"/>
                    <a:pt x="155" y="125"/>
                    <a:pt x="160" y="107"/>
                  </a:cubicBezTo>
                  <a:cubicBezTo>
                    <a:pt x="166" y="89"/>
                    <a:pt x="119" y="63"/>
                    <a:pt x="107" y="48"/>
                  </a:cubicBezTo>
                  <a:cubicBezTo>
                    <a:pt x="99" y="38"/>
                    <a:pt x="93" y="32"/>
                    <a:pt x="88" y="24"/>
                  </a:cubicBezTo>
                  <a:cubicBezTo>
                    <a:pt x="112" y="22"/>
                    <a:pt x="451" y="0"/>
                    <a:pt x="451" y="0"/>
                  </a:cubicBezTo>
                  <a:cubicBezTo>
                    <a:pt x="452" y="23"/>
                    <a:pt x="460" y="51"/>
                    <a:pt x="462" y="60"/>
                  </a:cubicBezTo>
                  <a:cubicBezTo>
                    <a:pt x="464" y="69"/>
                    <a:pt x="484" y="103"/>
                    <a:pt x="489" y="109"/>
                  </a:cubicBezTo>
                  <a:cubicBezTo>
                    <a:pt x="491" y="110"/>
                    <a:pt x="492" y="112"/>
                    <a:pt x="493" y="114"/>
                  </a:cubicBezTo>
                  <a:cubicBezTo>
                    <a:pt x="493" y="114"/>
                    <a:pt x="493" y="115"/>
                    <a:pt x="494" y="116"/>
                  </a:cubicBezTo>
                  <a:cubicBezTo>
                    <a:pt x="497" y="122"/>
                    <a:pt x="498" y="129"/>
                    <a:pt x="499" y="132"/>
                  </a:cubicBezTo>
                  <a:cubicBezTo>
                    <a:pt x="501" y="135"/>
                    <a:pt x="524" y="410"/>
                    <a:pt x="527" y="424"/>
                  </a:cubicBezTo>
                  <a:cubicBezTo>
                    <a:pt x="530" y="438"/>
                    <a:pt x="533" y="515"/>
                    <a:pt x="536" y="525"/>
                  </a:cubicBezTo>
                  <a:cubicBezTo>
                    <a:pt x="539" y="535"/>
                    <a:pt x="530" y="548"/>
                    <a:pt x="524" y="569"/>
                  </a:cubicBezTo>
                  <a:cubicBezTo>
                    <a:pt x="519" y="589"/>
                    <a:pt x="536" y="605"/>
                    <a:pt x="544" y="618"/>
                  </a:cubicBezTo>
                  <a:cubicBezTo>
                    <a:pt x="553" y="631"/>
                    <a:pt x="549" y="647"/>
                    <a:pt x="544" y="66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cxnSp>
          <p:nvCxnSpPr>
            <p:cNvPr id="730" name="Google Shape;730;p40"/>
            <p:cNvCxnSpPr/>
            <p:nvPr/>
          </p:nvCxnSpPr>
          <p:spPr>
            <a:xfrm>
              <a:off x="3437" y="1100"/>
              <a:ext cx="0" cy="0"/>
            </a:xfrm>
            <a:prstGeom prst="straightConnector1">
              <a:avLst/>
            </a:prstGeom>
            <a:solidFill>
              <a:srgbClr val="CBCBCB"/>
            </a:solidFill>
            <a:ln cap="flat" cmpd="sng" w="9525">
              <a:solidFill>
                <a:schemeClr val="lt1"/>
              </a:solidFill>
              <a:prstDash val="solid"/>
              <a:round/>
              <a:headEnd len="sm" w="sm" type="none"/>
              <a:tailEnd len="sm" w="sm" type="none"/>
            </a:ln>
          </p:spPr>
        </p:cxnSp>
        <p:cxnSp>
          <p:nvCxnSpPr>
            <p:cNvPr id="731" name="Google Shape;731;p40"/>
            <p:cNvCxnSpPr/>
            <p:nvPr/>
          </p:nvCxnSpPr>
          <p:spPr>
            <a:xfrm>
              <a:off x="3437" y="1100"/>
              <a:ext cx="0" cy="0"/>
            </a:xfrm>
            <a:prstGeom prst="straightConnector1">
              <a:avLst/>
            </a:prstGeom>
            <a:solidFill>
              <a:srgbClr val="CBCBCB"/>
            </a:solidFill>
            <a:ln cap="flat" cmpd="sng" w="9525">
              <a:solidFill>
                <a:schemeClr val="lt1"/>
              </a:solidFill>
              <a:prstDash val="solid"/>
              <a:miter lim="800000"/>
              <a:headEnd len="sm" w="sm" type="none"/>
              <a:tailEnd len="sm" w="sm" type="none"/>
            </a:ln>
          </p:spPr>
        </p:cxnSp>
        <p:sp>
          <p:nvSpPr>
            <p:cNvPr id="732" name="Google Shape;732;p40"/>
            <p:cNvSpPr/>
            <p:nvPr/>
          </p:nvSpPr>
          <p:spPr>
            <a:xfrm>
              <a:off x="3599" y="1475"/>
              <a:ext cx="731" cy="383"/>
            </a:xfrm>
            <a:custGeom>
              <a:rect b="b" l="l" r="r" t="t"/>
              <a:pathLst>
                <a:path extrusionOk="0" h="527" w="1005">
                  <a:moveTo>
                    <a:pt x="1001" y="239"/>
                  </a:moveTo>
                  <a:cubicBezTo>
                    <a:pt x="990" y="252"/>
                    <a:pt x="951" y="286"/>
                    <a:pt x="942" y="294"/>
                  </a:cubicBezTo>
                  <a:cubicBezTo>
                    <a:pt x="934" y="302"/>
                    <a:pt x="926" y="318"/>
                    <a:pt x="922" y="326"/>
                  </a:cubicBezTo>
                  <a:cubicBezTo>
                    <a:pt x="918" y="333"/>
                    <a:pt x="909" y="352"/>
                    <a:pt x="894" y="364"/>
                  </a:cubicBezTo>
                  <a:cubicBezTo>
                    <a:pt x="880" y="376"/>
                    <a:pt x="833" y="412"/>
                    <a:pt x="810" y="421"/>
                  </a:cubicBezTo>
                  <a:cubicBezTo>
                    <a:pt x="810" y="421"/>
                    <a:pt x="810" y="421"/>
                    <a:pt x="810" y="421"/>
                  </a:cubicBezTo>
                  <a:cubicBezTo>
                    <a:pt x="685" y="440"/>
                    <a:pt x="544" y="458"/>
                    <a:pt x="223" y="477"/>
                  </a:cubicBezTo>
                  <a:cubicBezTo>
                    <a:pt x="201" y="479"/>
                    <a:pt x="201" y="481"/>
                    <a:pt x="206" y="496"/>
                  </a:cubicBezTo>
                  <a:cubicBezTo>
                    <a:pt x="211" y="511"/>
                    <a:pt x="191" y="511"/>
                    <a:pt x="189" y="511"/>
                  </a:cubicBezTo>
                  <a:cubicBezTo>
                    <a:pt x="187" y="512"/>
                    <a:pt x="15" y="523"/>
                    <a:pt x="11" y="522"/>
                  </a:cubicBezTo>
                  <a:cubicBezTo>
                    <a:pt x="6" y="521"/>
                    <a:pt x="1" y="525"/>
                    <a:pt x="0" y="527"/>
                  </a:cubicBezTo>
                  <a:cubicBezTo>
                    <a:pt x="0" y="518"/>
                    <a:pt x="18" y="513"/>
                    <a:pt x="34" y="509"/>
                  </a:cubicBezTo>
                  <a:cubicBezTo>
                    <a:pt x="50" y="505"/>
                    <a:pt x="45" y="494"/>
                    <a:pt x="47" y="464"/>
                  </a:cubicBezTo>
                  <a:cubicBezTo>
                    <a:pt x="48" y="448"/>
                    <a:pt x="46" y="440"/>
                    <a:pt x="41" y="436"/>
                  </a:cubicBezTo>
                  <a:cubicBezTo>
                    <a:pt x="41" y="436"/>
                    <a:pt x="41" y="436"/>
                    <a:pt x="41" y="436"/>
                  </a:cubicBezTo>
                  <a:cubicBezTo>
                    <a:pt x="41" y="435"/>
                    <a:pt x="40" y="419"/>
                    <a:pt x="48" y="413"/>
                  </a:cubicBezTo>
                  <a:cubicBezTo>
                    <a:pt x="55" y="406"/>
                    <a:pt x="71" y="389"/>
                    <a:pt x="94" y="403"/>
                  </a:cubicBezTo>
                  <a:cubicBezTo>
                    <a:pt x="117" y="417"/>
                    <a:pt x="132" y="423"/>
                    <a:pt x="137" y="412"/>
                  </a:cubicBezTo>
                  <a:cubicBezTo>
                    <a:pt x="143" y="401"/>
                    <a:pt x="141" y="396"/>
                    <a:pt x="135" y="387"/>
                  </a:cubicBezTo>
                  <a:cubicBezTo>
                    <a:pt x="129" y="379"/>
                    <a:pt x="125" y="356"/>
                    <a:pt x="149" y="349"/>
                  </a:cubicBezTo>
                  <a:cubicBezTo>
                    <a:pt x="172" y="343"/>
                    <a:pt x="191" y="341"/>
                    <a:pt x="181" y="322"/>
                  </a:cubicBezTo>
                  <a:cubicBezTo>
                    <a:pt x="174" y="308"/>
                    <a:pt x="177" y="295"/>
                    <a:pt x="180" y="289"/>
                  </a:cubicBezTo>
                  <a:cubicBezTo>
                    <a:pt x="181" y="286"/>
                    <a:pt x="183" y="285"/>
                    <a:pt x="184" y="285"/>
                  </a:cubicBezTo>
                  <a:cubicBezTo>
                    <a:pt x="188" y="284"/>
                    <a:pt x="198" y="280"/>
                    <a:pt x="200" y="272"/>
                  </a:cubicBezTo>
                  <a:cubicBezTo>
                    <a:pt x="204" y="264"/>
                    <a:pt x="230" y="261"/>
                    <a:pt x="234" y="261"/>
                  </a:cubicBezTo>
                  <a:cubicBezTo>
                    <a:pt x="237" y="261"/>
                    <a:pt x="245" y="258"/>
                    <a:pt x="250" y="254"/>
                  </a:cubicBezTo>
                  <a:cubicBezTo>
                    <a:pt x="254" y="250"/>
                    <a:pt x="272" y="250"/>
                    <a:pt x="286" y="258"/>
                  </a:cubicBezTo>
                  <a:cubicBezTo>
                    <a:pt x="300" y="266"/>
                    <a:pt x="304" y="272"/>
                    <a:pt x="314" y="264"/>
                  </a:cubicBezTo>
                  <a:cubicBezTo>
                    <a:pt x="322" y="256"/>
                    <a:pt x="338" y="234"/>
                    <a:pt x="348" y="240"/>
                  </a:cubicBezTo>
                  <a:cubicBezTo>
                    <a:pt x="358" y="246"/>
                    <a:pt x="370" y="266"/>
                    <a:pt x="380" y="245"/>
                  </a:cubicBezTo>
                  <a:cubicBezTo>
                    <a:pt x="390" y="224"/>
                    <a:pt x="395" y="186"/>
                    <a:pt x="414" y="200"/>
                  </a:cubicBezTo>
                  <a:cubicBezTo>
                    <a:pt x="434" y="216"/>
                    <a:pt x="448" y="228"/>
                    <a:pt x="458" y="218"/>
                  </a:cubicBezTo>
                  <a:cubicBezTo>
                    <a:pt x="468" y="209"/>
                    <a:pt x="470" y="202"/>
                    <a:pt x="470" y="190"/>
                  </a:cubicBezTo>
                  <a:cubicBezTo>
                    <a:pt x="470" y="178"/>
                    <a:pt x="475" y="167"/>
                    <a:pt x="486" y="164"/>
                  </a:cubicBezTo>
                  <a:cubicBezTo>
                    <a:pt x="498" y="161"/>
                    <a:pt x="497" y="156"/>
                    <a:pt x="498" y="150"/>
                  </a:cubicBezTo>
                  <a:cubicBezTo>
                    <a:pt x="499" y="142"/>
                    <a:pt x="501" y="140"/>
                    <a:pt x="508" y="132"/>
                  </a:cubicBezTo>
                  <a:cubicBezTo>
                    <a:pt x="516" y="126"/>
                    <a:pt x="530" y="124"/>
                    <a:pt x="526" y="112"/>
                  </a:cubicBezTo>
                  <a:cubicBezTo>
                    <a:pt x="520" y="100"/>
                    <a:pt x="522" y="74"/>
                    <a:pt x="544" y="77"/>
                  </a:cubicBezTo>
                  <a:cubicBezTo>
                    <a:pt x="567" y="80"/>
                    <a:pt x="560" y="80"/>
                    <a:pt x="569" y="74"/>
                  </a:cubicBezTo>
                  <a:cubicBezTo>
                    <a:pt x="578" y="66"/>
                    <a:pt x="588" y="64"/>
                    <a:pt x="590" y="63"/>
                  </a:cubicBezTo>
                  <a:cubicBezTo>
                    <a:pt x="592" y="62"/>
                    <a:pt x="599" y="60"/>
                    <a:pt x="598" y="56"/>
                  </a:cubicBezTo>
                  <a:cubicBezTo>
                    <a:pt x="598" y="54"/>
                    <a:pt x="591" y="31"/>
                    <a:pt x="590" y="16"/>
                  </a:cubicBezTo>
                  <a:cubicBezTo>
                    <a:pt x="589" y="10"/>
                    <a:pt x="590" y="5"/>
                    <a:pt x="594" y="4"/>
                  </a:cubicBezTo>
                  <a:cubicBezTo>
                    <a:pt x="602" y="2"/>
                    <a:pt x="622" y="0"/>
                    <a:pt x="636" y="4"/>
                  </a:cubicBezTo>
                  <a:cubicBezTo>
                    <a:pt x="650" y="8"/>
                    <a:pt x="660" y="18"/>
                    <a:pt x="678" y="36"/>
                  </a:cubicBezTo>
                  <a:cubicBezTo>
                    <a:pt x="694" y="54"/>
                    <a:pt x="690" y="54"/>
                    <a:pt x="702" y="52"/>
                  </a:cubicBezTo>
                  <a:cubicBezTo>
                    <a:pt x="715" y="52"/>
                    <a:pt x="734" y="52"/>
                    <a:pt x="741" y="61"/>
                  </a:cubicBezTo>
                  <a:cubicBezTo>
                    <a:pt x="748" y="70"/>
                    <a:pt x="760" y="64"/>
                    <a:pt x="769" y="60"/>
                  </a:cubicBezTo>
                  <a:cubicBezTo>
                    <a:pt x="778" y="56"/>
                    <a:pt x="783" y="55"/>
                    <a:pt x="792" y="59"/>
                  </a:cubicBezTo>
                  <a:cubicBezTo>
                    <a:pt x="800" y="63"/>
                    <a:pt x="801" y="69"/>
                    <a:pt x="815" y="62"/>
                  </a:cubicBezTo>
                  <a:cubicBezTo>
                    <a:pt x="829" y="56"/>
                    <a:pt x="852" y="25"/>
                    <a:pt x="860" y="40"/>
                  </a:cubicBezTo>
                  <a:cubicBezTo>
                    <a:pt x="868" y="55"/>
                    <a:pt x="876" y="62"/>
                    <a:pt x="886" y="65"/>
                  </a:cubicBezTo>
                  <a:cubicBezTo>
                    <a:pt x="892" y="67"/>
                    <a:pt x="901" y="73"/>
                    <a:pt x="906" y="82"/>
                  </a:cubicBezTo>
                  <a:cubicBezTo>
                    <a:pt x="906" y="82"/>
                    <a:pt x="906" y="82"/>
                    <a:pt x="906" y="82"/>
                  </a:cubicBezTo>
                  <a:cubicBezTo>
                    <a:pt x="906" y="82"/>
                    <a:pt x="906" y="82"/>
                    <a:pt x="906" y="82"/>
                  </a:cubicBezTo>
                  <a:cubicBezTo>
                    <a:pt x="906" y="82"/>
                    <a:pt x="907" y="82"/>
                    <a:pt x="907" y="82"/>
                  </a:cubicBezTo>
                  <a:cubicBezTo>
                    <a:pt x="907" y="84"/>
                    <a:pt x="907" y="84"/>
                    <a:pt x="907" y="84"/>
                  </a:cubicBezTo>
                  <a:cubicBezTo>
                    <a:pt x="908" y="84"/>
                    <a:pt x="908" y="84"/>
                    <a:pt x="908" y="84"/>
                  </a:cubicBezTo>
                  <a:cubicBezTo>
                    <a:pt x="908" y="85"/>
                    <a:pt x="908" y="85"/>
                    <a:pt x="908" y="85"/>
                  </a:cubicBezTo>
                  <a:cubicBezTo>
                    <a:pt x="910" y="88"/>
                    <a:pt x="911" y="93"/>
                    <a:pt x="912" y="97"/>
                  </a:cubicBezTo>
                  <a:cubicBezTo>
                    <a:pt x="912" y="112"/>
                    <a:pt x="910" y="134"/>
                    <a:pt x="928" y="158"/>
                  </a:cubicBezTo>
                  <a:cubicBezTo>
                    <a:pt x="948" y="180"/>
                    <a:pt x="980" y="210"/>
                    <a:pt x="986" y="214"/>
                  </a:cubicBezTo>
                  <a:cubicBezTo>
                    <a:pt x="990" y="216"/>
                    <a:pt x="999" y="220"/>
                    <a:pt x="1003" y="226"/>
                  </a:cubicBezTo>
                  <a:cubicBezTo>
                    <a:pt x="1003" y="226"/>
                    <a:pt x="1003" y="226"/>
                    <a:pt x="1003" y="226"/>
                  </a:cubicBezTo>
                  <a:cubicBezTo>
                    <a:pt x="1005" y="230"/>
                    <a:pt x="1005" y="234"/>
                    <a:pt x="1001" y="23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33" name="Google Shape;733;p40"/>
            <p:cNvSpPr/>
            <p:nvPr/>
          </p:nvSpPr>
          <p:spPr>
            <a:xfrm>
              <a:off x="2220" y="277"/>
              <a:ext cx="660" cy="407"/>
            </a:xfrm>
            <a:custGeom>
              <a:rect b="b" l="l" r="r" t="t"/>
              <a:pathLst>
                <a:path extrusionOk="0" h="559" w="907">
                  <a:moveTo>
                    <a:pt x="907" y="500"/>
                  </a:moveTo>
                  <a:cubicBezTo>
                    <a:pt x="907" y="559"/>
                    <a:pt x="907" y="559"/>
                    <a:pt x="907" y="559"/>
                  </a:cubicBezTo>
                  <a:cubicBezTo>
                    <a:pt x="907" y="559"/>
                    <a:pt x="96" y="550"/>
                    <a:pt x="0" y="530"/>
                  </a:cubicBezTo>
                  <a:cubicBezTo>
                    <a:pt x="37" y="0"/>
                    <a:pt x="37" y="0"/>
                    <a:pt x="37" y="0"/>
                  </a:cubicBezTo>
                  <a:cubicBezTo>
                    <a:pt x="350" y="32"/>
                    <a:pt x="832" y="27"/>
                    <a:pt x="832" y="27"/>
                  </a:cubicBezTo>
                  <a:cubicBezTo>
                    <a:pt x="832" y="27"/>
                    <a:pt x="832" y="33"/>
                    <a:pt x="832" y="37"/>
                  </a:cubicBezTo>
                  <a:cubicBezTo>
                    <a:pt x="832" y="42"/>
                    <a:pt x="841" y="74"/>
                    <a:pt x="845" y="85"/>
                  </a:cubicBezTo>
                  <a:cubicBezTo>
                    <a:pt x="849" y="95"/>
                    <a:pt x="843" y="121"/>
                    <a:pt x="843" y="138"/>
                  </a:cubicBezTo>
                  <a:cubicBezTo>
                    <a:pt x="841" y="155"/>
                    <a:pt x="851" y="207"/>
                    <a:pt x="859" y="223"/>
                  </a:cubicBezTo>
                  <a:cubicBezTo>
                    <a:pt x="866" y="241"/>
                    <a:pt x="875" y="287"/>
                    <a:pt x="877" y="307"/>
                  </a:cubicBezTo>
                  <a:cubicBezTo>
                    <a:pt x="880" y="326"/>
                    <a:pt x="883" y="411"/>
                    <a:pt x="882" y="423"/>
                  </a:cubicBezTo>
                  <a:cubicBezTo>
                    <a:pt x="881" y="434"/>
                    <a:pt x="887" y="463"/>
                    <a:pt x="895" y="471"/>
                  </a:cubicBezTo>
                  <a:cubicBezTo>
                    <a:pt x="903" y="480"/>
                    <a:pt x="907" y="500"/>
                    <a:pt x="907" y="50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34" name="Google Shape;734;p40"/>
            <p:cNvSpPr/>
            <p:nvPr/>
          </p:nvSpPr>
          <p:spPr>
            <a:xfrm>
              <a:off x="2825" y="245"/>
              <a:ext cx="647" cy="747"/>
            </a:xfrm>
            <a:custGeom>
              <a:rect b="b" l="l" r="r" t="t"/>
              <a:pathLst>
                <a:path extrusionOk="0" h="1027" w="890">
                  <a:moveTo>
                    <a:pt x="890" y="211"/>
                  </a:moveTo>
                  <a:cubicBezTo>
                    <a:pt x="890" y="211"/>
                    <a:pt x="881" y="222"/>
                    <a:pt x="869" y="230"/>
                  </a:cubicBezTo>
                  <a:cubicBezTo>
                    <a:pt x="859" y="239"/>
                    <a:pt x="831" y="250"/>
                    <a:pt x="823" y="254"/>
                  </a:cubicBezTo>
                  <a:cubicBezTo>
                    <a:pt x="815" y="258"/>
                    <a:pt x="778" y="285"/>
                    <a:pt x="761" y="294"/>
                  </a:cubicBezTo>
                  <a:cubicBezTo>
                    <a:pt x="744" y="304"/>
                    <a:pt x="703" y="348"/>
                    <a:pt x="693" y="368"/>
                  </a:cubicBezTo>
                  <a:cubicBezTo>
                    <a:pt x="683" y="388"/>
                    <a:pt x="621" y="432"/>
                    <a:pt x="617" y="438"/>
                  </a:cubicBezTo>
                  <a:cubicBezTo>
                    <a:pt x="615" y="440"/>
                    <a:pt x="614" y="442"/>
                    <a:pt x="612" y="444"/>
                  </a:cubicBezTo>
                  <a:cubicBezTo>
                    <a:pt x="612" y="444"/>
                    <a:pt x="612" y="444"/>
                    <a:pt x="612" y="444"/>
                  </a:cubicBezTo>
                  <a:cubicBezTo>
                    <a:pt x="609" y="450"/>
                    <a:pt x="606" y="455"/>
                    <a:pt x="603" y="459"/>
                  </a:cubicBezTo>
                  <a:cubicBezTo>
                    <a:pt x="599" y="464"/>
                    <a:pt x="595" y="474"/>
                    <a:pt x="595" y="474"/>
                  </a:cubicBezTo>
                  <a:cubicBezTo>
                    <a:pt x="595" y="474"/>
                    <a:pt x="595" y="518"/>
                    <a:pt x="595" y="548"/>
                  </a:cubicBezTo>
                  <a:cubicBezTo>
                    <a:pt x="595" y="577"/>
                    <a:pt x="587" y="574"/>
                    <a:pt x="571" y="585"/>
                  </a:cubicBezTo>
                  <a:cubicBezTo>
                    <a:pt x="555" y="596"/>
                    <a:pt x="550" y="601"/>
                    <a:pt x="535" y="620"/>
                  </a:cubicBezTo>
                  <a:cubicBezTo>
                    <a:pt x="521" y="640"/>
                    <a:pt x="531" y="652"/>
                    <a:pt x="547" y="663"/>
                  </a:cubicBezTo>
                  <a:cubicBezTo>
                    <a:pt x="563" y="674"/>
                    <a:pt x="555" y="700"/>
                    <a:pt x="551" y="704"/>
                  </a:cubicBezTo>
                  <a:cubicBezTo>
                    <a:pt x="546" y="708"/>
                    <a:pt x="547" y="727"/>
                    <a:pt x="548" y="756"/>
                  </a:cubicBezTo>
                  <a:cubicBezTo>
                    <a:pt x="549" y="786"/>
                    <a:pt x="547" y="792"/>
                    <a:pt x="557" y="806"/>
                  </a:cubicBezTo>
                  <a:cubicBezTo>
                    <a:pt x="567" y="820"/>
                    <a:pt x="583" y="822"/>
                    <a:pt x="603" y="828"/>
                  </a:cubicBezTo>
                  <a:cubicBezTo>
                    <a:pt x="623" y="834"/>
                    <a:pt x="658" y="872"/>
                    <a:pt x="667" y="888"/>
                  </a:cubicBezTo>
                  <a:cubicBezTo>
                    <a:pt x="677" y="906"/>
                    <a:pt x="709" y="918"/>
                    <a:pt x="722" y="927"/>
                  </a:cubicBezTo>
                  <a:cubicBezTo>
                    <a:pt x="735" y="936"/>
                    <a:pt x="747" y="966"/>
                    <a:pt x="747" y="980"/>
                  </a:cubicBezTo>
                  <a:cubicBezTo>
                    <a:pt x="747" y="993"/>
                    <a:pt x="752" y="1009"/>
                    <a:pt x="753" y="1010"/>
                  </a:cubicBezTo>
                  <a:cubicBezTo>
                    <a:pt x="748" y="1006"/>
                    <a:pt x="738" y="1008"/>
                    <a:pt x="736" y="1008"/>
                  </a:cubicBezTo>
                  <a:cubicBezTo>
                    <a:pt x="734" y="1008"/>
                    <a:pt x="426" y="1022"/>
                    <a:pt x="426" y="1022"/>
                  </a:cubicBezTo>
                  <a:cubicBezTo>
                    <a:pt x="368" y="1024"/>
                    <a:pt x="89" y="1027"/>
                    <a:pt x="89" y="1027"/>
                  </a:cubicBezTo>
                  <a:cubicBezTo>
                    <a:pt x="89" y="1027"/>
                    <a:pt x="89" y="1027"/>
                    <a:pt x="89" y="1027"/>
                  </a:cubicBezTo>
                  <a:cubicBezTo>
                    <a:pt x="93" y="1005"/>
                    <a:pt x="93" y="718"/>
                    <a:pt x="93" y="718"/>
                  </a:cubicBezTo>
                  <a:cubicBezTo>
                    <a:pt x="93" y="718"/>
                    <a:pt x="93" y="711"/>
                    <a:pt x="88" y="707"/>
                  </a:cubicBezTo>
                  <a:cubicBezTo>
                    <a:pt x="83" y="704"/>
                    <a:pt x="51" y="683"/>
                    <a:pt x="48" y="673"/>
                  </a:cubicBezTo>
                  <a:cubicBezTo>
                    <a:pt x="44" y="663"/>
                    <a:pt x="49" y="644"/>
                    <a:pt x="60" y="637"/>
                  </a:cubicBezTo>
                  <a:cubicBezTo>
                    <a:pt x="70" y="629"/>
                    <a:pt x="73" y="627"/>
                    <a:pt x="75" y="616"/>
                  </a:cubicBezTo>
                  <a:cubicBezTo>
                    <a:pt x="77" y="605"/>
                    <a:pt x="75" y="602"/>
                    <a:pt x="75" y="602"/>
                  </a:cubicBezTo>
                  <a:cubicBezTo>
                    <a:pt x="75" y="543"/>
                    <a:pt x="75" y="543"/>
                    <a:pt x="75" y="543"/>
                  </a:cubicBezTo>
                  <a:cubicBezTo>
                    <a:pt x="75" y="543"/>
                    <a:pt x="71" y="523"/>
                    <a:pt x="63" y="514"/>
                  </a:cubicBezTo>
                  <a:cubicBezTo>
                    <a:pt x="55" y="506"/>
                    <a:pt x="49" y="477"/>
                    <a:pt x="50" y="466"/>
                  </a:cubicBezTo>
                  <a:cubicBezTo>
                    <a:pt x="51" y="454"/>
                    <a:pt x="48" y="369"/>
                    <a:pt x="45" y="350"/>
                  </a:cubicBezTo>
                  <a:cubicBezTo>
                    <a:pt x="43" y="330"/>
                    <a:pt x="34" y="284"/>
                    <a:pt x="27" y="266"/>
                  </a:cubicBezTo>
                  <a:cubicBezTo>
                    <a:pt x="19" y="250"/>
                    <a:pt x="9" y="198"/>
                    <a:pt x="11" y="181"/>
                  </a:cubicBezTo>
                  <a:cubicBezTo>
                    <a:pt x="11" y="164"/>
                    <a:pt x="17" y="138"/>
                    <a:pt x="13" y="128"/>
                  </a:cubicBezTo>
                  <a:cubicBezTo>
                    <a:pt x="9" y="117"/>
                    <a:pt x="0" y="85"/>
                    <a:pt x="0" y="80"/>
                  </a:cubicBezTo>
                  <a:cubicBezTo>
                    <a:pt x="0" y="76"/>
                    <a:pt x="0" y="70"/>
                    <a:pt x="0" y="70"/>
                  </a:cubicBezTo>
                  <a:cubicBezTo>
                    <a:pt x="45" y="70"/>
                    <a:pt x="211" y="72"/>
                    <a:pt x="225" y="72"/>
                  </a:cubicBezTo>
                  <a:cubicBezTo>
                    <a:pt x="237" y="72"/>
                    <a:pt x="237" y="57"/>
                    <a:pt x="237" y="57"/>
                  </a:cubicBezTo>
                  <a:cubicBezTo>
                    <a:pt x="237" y="57"/>
                    <a:pt x="237" y="22"/>
                    <a:pt x="237" y="11"/>
                  </a:cubicBezTo>
                  <a:cubicBezTo>
                    <a:pt x="237" y="0"/>
                    <a:pt x="256" y="4"/>
                    <a:pt x="271" y="8"/>
                  </a:cubicBezTo>
                  <a:cubicBezTo>
                    <a:pt x="287" y="13"/>
                    <a:pt x="289" y="78"/>
                    <a:pt x="291" y="98"/>
                  </a:cubicBezTo>
                  <a:cubicBezTo>
                    <a:pt x="293" y="117"/>
                    <a:pt x="309" y="118"/>
                    <a:pt x="328" y="120"/>
                  </a:cubicBezTo>
                  <a:cubicBezTo>
                    <a:pt x="347" y="122"/>
                    <a:pt x="352" y="124"/>
                    <a:pt x="364" y="127"/>
                  </a:cubicBezTo>
                  <a:cubicBezTo>
                    <a:pt x="376" y="130"/>
                    <a:pt x="380" y="129"/>
                    <a:pt x="395" y="138"/>
                  </a:cubicBezTo>
                  <a:cubicBezTo>
                    <a:pt x="409" y="148"/>
                    <a:pt x="421" y="143"/>
                    <a:pt x="429" y="142"/>
                  </a:cubicBezTo>
                  <a:cubicBezTo>
                    <a:pt x="439" y="141"/>
                    <a:pt x="467" y="130"/>
                    <a:pt x="491" y="130"/>
                  </a:cubicBezTo>
                  <a:cubicBezTo>
                    <a:pt x="517" y="130"/>
                    <a:pt x="543" y="154"/>
                    <a:pt x="554" y="170"/>
                  </a:cubicBezTo>
                  <a:cubicBezTo>
                    <a:pt x="565" y="186"/>
                    <a:pt x="573" y="182"/>
                    <a:pt x="585" y="174"/>
                  </a:cubicBezTo>
                  <a:cubicBezTo>
                    <a:pt x="598" y="167"/>
                    <a:pt x="611" y="178"/>
                    <a:pt x="619" y="187"/>
                  </a:cubicBezTo>
                  <a:cubicBezTo>
                    <a:pt x="628" y="196"/>
                    <a:pt x="672" y="216"/>
                    <a:pt x="683" y="216"/>
                  </a:cubicBezTo>
                  <a:cubicBezTo>
                    <a:pt x="695" y="217"/>
                    <a:pt x="729" y="184"/>
                    <a:pt x="739" y="180"/>
                  </a:cubicBezTo>
                  <a:cubicBezTo>
                    <a:pt x="749" y="176"/>
                    <a:pt x="761" y="202"/>
                    <a:pt x="767" y="204"/>
                  </a:cubicBezTo>
                  <a:cubicBezTo>
                    <a:pt x="775" y="206"/>
                    <a:pt x="791" y="205"/>
                    <a:pt x="800" y="200"/>
                  </a:cubicBezTo>
                  <a:cubicBezTo>
                    <a:pt x="809" y="194"/>
                    <a:pt x="831" y="196"/>
                    <a:pt x="839" y="200"/>
                  </a:cubicBezTo>
                  <a:cubicBezTo>
                    <a:pt x="849" y="202"/>
                    <a:pt x="848" y="206"/>
                    <a:pt x="853" y="208"/>
                  </a:cubicBezTo>
                  <a:cubicBezTo>
                    <a:pt x="857" y="210"/>
                    <a:pt x="890" y="211"/>
                    <a:pt x="890" y="211"/>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35" name="Google Shape;735;p40"/>
            <p:cNvSpPr/>
            <p:nvPr/>
          </p:nvSpPr>
          <p:spPr>
            <a:xfrm>
              <a:off x="3373" y="980"/>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36" name="Google Shape;736;p40"/>
            <p:cNvSpPr/>
            <p:nvPr/>
          </p:nvSpPr>
          <p:spPr>
            <a:xfrm>
              <a:off x="3373" y="980"/>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37" name="Google Shape;737;p40"/>
            <p:cNvSpPr/>
            <p:nvPr/>
          </p:nvSpPr>
          <p:spPr>
            <a:xfrm>
              <a:off x="3204" y="532"/>
              <a:ext cx="535" cy="568"/>
            </a:xfrm>
            <a:custGeom>
              <a:rect b="b" l="l" r="r" t="t"/>
              <a:pathLst>
                <a:path extrusionOk="0" h="781" w="735">
                  <a:moveTo>
                    <a:pt x="730" y="271"/>
                  </a:moveTo>
                  <a:cubicBezTo>
                    <a:pt x="725" y="282"/>
                    <a:pt x="718" y="310"/>
                    <a:pt x="712" y="325"/>
                  </a:cubicBezTo>
                  <a:cubicBezTo>
                    <a:pt x="706" y="341"/>
                    <a:pt x="683" y="396"/>
                    <a:pt x="682" y="417"/>
                  </a:cubicBezTo>
                  <a:cubicBezTo>
                    <a:pt x="681" y="439"/>
                    <a:pt x="685" y="445"/>
                    <a:pt x="685" y="451"/>
                  </a:cubicBezTo>
                  <a:cubicBezTo>
                    <a:pt x="685" y="457"/>
                    <a:pt x="681" y="461"/>
                    <a:pt x="675" y="473"/>
                  </a:cubicBezTo>
                  <a:cubicBezTo>
                    <a:pt x="670" y="484"/>
                    <a:pt x="667" y="479"/>
                    <a:pt x="669" y="503"/>
                  </a:cubicBezTo>
                  <a:cubicBezTo>
                    <a:pt x="671" y="527"/>
                    <a:pt x="668" y="565"/>
                    <a:pt x="661" y="589"/>
                  </a:cubicBezTo>
                  <a:cubicBezTo>
                    <a:pt x="655" y="612"/>
                    <a:pt x="649" y="615"/>
                    <a:pt x="659" y="643"/>
                  </a:cubicBezTo>
                  <a:cubicBezTo>
                    <a:pt x="668" y="671"/>
                    <a:pt x="677" y="690"/>
                    <a:pt x="677" y="705"/>
                  </a:cubicBezTo>
                  <a:cubicBezTo>
                    <a:pt x="677" y="719"/>
                    <a:pt x="680" y="744"/>
                    <a:pt x="682" y="757"/>
                  </a:cubicBezTo>
                  <a:cubicBezTo>
                    <a:pt x="682" y="757"/>
                    <a:pt x="343" y="779"/>
                    <a:pt x="319" y="781"/>
                  </a:cubicBezTo>
                  <a:cubicBezTo>
                    <a:pt x="317" y="777"/>
                    <a:pt x="315" y="773"/>
                    <a:pt x="314" y="768"/>
                  </a:cubicBezTo>
                  <a:cubicBezTo>
                    <a:pt x="309" y="753"/>
                    <a:pt x="296" y="757"/>
                    <a:pt x="281" y="753"/>
                  </a:cubicBezTo>
                  <a:cubicBezTo>
                    <a:pt x="267" y="750"/>
                    <a:pt x="265" y="738"/>
                    <a:pt x="254" y="719"/>
                  </a:cubicBezTo>
                  <a:cubicBezTo>
                    <a:pt x="243" y="699"/>
                    <a:pt x="241" y="675"/>
                    <a:pt x="251" y="664"/>
                  </a:cubicBezTo>
                  <a:cubicBezTo>
                    <a:pt x="261" y="653"/>
                    <a:pt x="245" y="638"/>
                    <a:pt x="243" y="637"/>
                  </a:cubicBezTo>
                  <a:cubicBezTo>
                    <a:pt x="241" y="635"/>
                    <a:pt x="238" y="633"/>
                    <a:pt x="235" y="622"/>
                  </a:cubicBezTo>
                  <a:cubicBezTo>
                    <a:pt x="235" y="619"/>
                    <a:pt x="234" y="618"/>
                    <a:pt x="232" y="616"/>
                  </a:cubicBezTo>
                  <a:cubicBezTo>
                    <a:pt x="231" y="615"/>
                    <a:pt x="226" y="599"/>
                    <a:pt x="226" y="586"/>
                  </a:cubicBezTo>
                  <a:cubicBezTo>
                    <a:pt x="226" y="572"/>
                    <a:pt x="214" y="542"/>
                    <a:pt x="201" y="533"/>
                  </a:cubicBezTo>
                  <a:cubicBezTo>
                    <a:pt x="188" y="524"/>
                    <a:pt x="156" y="512"/>
                    <a:pt x="146" y="494"/>
                  </a:cubicBezTo>
                  <a:cubicBezTo>
                    <a:pt x="137" y="478"/>
                    <a:pt x="102" y="440"/>
                    <a:pt x="82" y="434"/>
                  </a:cubicBezTo>
                  <a:cubicBezTo>
                    <a:pt x="62" y="428"/>
                    <a:pt x="46" y="426"/>
                    <a:pt x="36" y="412"/>
                  </a:cubicBezTo>
                  <a:cubicBezTo>
                    <a:pt x="26" y="398"/>
                    <a:pt x="28" y="392"/>
                    <a:pt x="27" y="362"/>
                  </a:cubicBezTo>
                  <a:cubicBezTo>
                    <a:pt x="26" y="333"/>
                    <a:pt x="25" y="314"/>
                    <a:pt x="30" y="310"/>
                  </a:cubicBezTo>
                  <a:cubicBezTo>
                    <a:pt x="34" y="306"/>
                    <a:pt x="42" y="280"/>
                    <a:pt x="26" y="269"/>
                  </a:cubicBezTo>
                  <a:cubicBezTo>
                    <a:pt x="10" y="258"/>
                    <a:pt x="0" y="246"/>
                    <a:pt x="14" y="226"/>
                  </a:cubicBezTo>
                  <a:cubicBezTo>
                    <a:pt x="29" y="207"/>
                    <a:pt x="34" y="202"/>
                    <a:pt x="50" y="191"/>
                  </a:cubicBezTo>
                  <a:cubicBezTo>
                    <a:pt x="66" y="180"/>
                    <a:pt x="74" y="183"/>
                    <a:pt x="74" y="154"/>
                  </a:cubicBezTo>
                  <a:cubicBezTo>
                    <a:pt x="74" y="124"/>
                    <a:pt x="74" y="80"/>
                    <a:pt x="74" y="80"/>
                  </a:cubicBezTo>
                  <a:cubicBezTo>
                    <a:pt x="74" y="80"/>
                    <a:pt x="78" y="70"/>
                    <a:pt x="82" y="65"/>
                  </a:cubicBezTo>
                  <a:cubicBezTo>
                    <a:pt x="85" y="61"/>
                    <a:pt x="88" y="56"/>
                    <a:pt x="91" y="51"/>
                  </a:cubicBezTo>
                  <a:cubicBezTo>
                    <a:pt x="89" y="55"/>
                    <a:pt x="79" y="76"/>
                    <a:pt x="111" y="65"/>
                  </a:cubicBezTo>
                  <a:cubicBezTo>
                    <a:pt x="145" y="53"/>
                    <a:pt x="183" y="37"/>
                    <a:pt x="197" y="30"/>
                  </a:cubicBezTo>
                  <a:cubicBezTo>
                    <a:pt x="211" y="23"/>
                    <a:pt x="234" y="0"/>
                    <a:pt x="242" y="5"/>
                  </a:cubicBezTo>
                  <a:cubicBezTo>
                    <a:pt x="250" y="11"/>
                    <a:pt x="255" y="15"/>
                    <a:pt x="249" y="31"/>
                  </a:cubicBezTo>
                  <a:cubicBezTo>
                    <a:pt x="243" y="47"/>
                    <a:pt x="221" y="59"/>
                    <a:pt x="240" y="61"/>
                  </a:cubicBezTo>
                  <a:cubicBezTo>
                    <a:pt x="259" y="63"/>
                    <a:pt x="279" y="59"/>
                    <a:pt x="293" y="68"/>
                  </a:cubicBezTo>
                  <a:cubicBezTo>
                    <a:pt x="294" y="68"/>
                    <a:pt x="295" y="69"/>
                    <a:pt x="296" y="70"/>
                  </a:cubicBezTo>
                  <a:cubicBezTo>
                    <a:pt x="309" y="81"/>
                    <a:pt x="331" y="106"/>
                    <a:pt x="345" y="109"/>
                  </a:cubicBezTo>
                  <a:cubicBezTo>
                    <a:pt x="361" y="111"/>
                    <a:pt x="397" y="116"/>
                    <a:pt x="412" y="121"/>
                  </a:cubicBezTo>
                  <a:cubicBezTo>
                    <a:pt x="427" y="127"/>
                    <a:pt x="482" y="148"/>
                    <a:pt x="508" y="149"/>
                  </a:cubicBezTo>
                  <a:cubicBezTo>
                    <a:pt x="534" y="149"/>
                    <a:pt x="572" y="143"/>
                    <a:pt x="575" y="157"/>
                  </a:cubicBezTo>
                  <a:cubicBezTo>
                    <a:pt x="579" y="170"/>
                    <a:pt x="585" y="179"/>
                    <a:pt x="593" y="180"/>
                  </a:cubicBezTo>
                  <a:cubicBezTo>
                    <a:pt x="602" y="181"/>
                    <a:pt x="634" y="187"/>
                    <a:pt x="631" y="211"/>
                  </a:cubicBezTo>
                  <a:cubicBezTo>
                    <a:pt x="627" y="235"/>
                    <a:pt x="607" y="253"/>
                    <a:pt x="624" y="254"/>
                  </a:cubicBezTo>
                  <a:cubicBezTo>
                    <a:pt x="641" y="255"/>
                    <a:pt x="648" y="263"/>
                    <a:pt x="648" y="269"/>
                  </a:cubicBezTo>
                  <a:cubicBezTo>
                    <a:pt x="648" y="276"/>
                    <a:pt x="655" y="287"/>
                    <a:pt x="658" y="295"/>
                  </a:cubicBezTo>
                  <a:cubicBezTo>
                    <a:pt x="661" y="303"/>
                    <a:pt x="663" y="309"/>
                    <a:pt x="653" y="316"/>
                  </a:cubicBezTo>
                  <a:cubicBezTo>
                    <a:pt x="643" y="323"/>
                    <a:pt x="623" y="351"/>
                    <a:pt x="621" y="362"/>
                  </a:cubicBezTo>
                  <a:cubicBezTo>
                    <a:pt x="619" y="373"/>
                    <a:pt x="615" y="391"/>
                    <a:pt x="621" y="392"/>
                  </a:cubicBezTo>
                  <a:cubicBezTo>
                    <a:pt x="626" y="393"/>
                    <a:pt x="627" y="393"/>
                    <a:pt x="637" y="383"/>
                  </a:cubicBezTo>
                  <a:cubicBezTo>
                    <a:pt x="648" y="372"/>
                    <a:pt x="653" y="363"/>
                    <a:pt x="657" y="357"/>
                  </a:cubicBezTo>
                  <a:cubicBezTo>
                    <a:pt x="662" y="351"/>
                    <a:pt x="665" y="340"/>
                    <a:pt x="673" y="337"/>
                  </a:cubicBezTo>
                  <a:cubicBezTo>
                    <a:pt x="681" y="333"/>
                    <a:pt x="683" y="319"/>
                    <a:pt x="689" y="312"/>
                  </a:cubicBezTo>
                  <a:cubicBezTo>
                    <a:pt x="695" y="305"/>
                    <a:pt x="709" y="277"/>
                    <a:pt x="716" y="268"/>
                  </a:cubicBezTo>
                  <a:cubicBezTo>
                    <a:pt x="723" y="259"/>
                    <a:pt x="735" y="261"/>
                    <a:pt x="730" y="27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38" name="Google Shape;738;p40"/>
            <p:cNvSpPr/>
            <p:nvPr/>
          </p:nvSpPr>
          <p:spPr>
            <a:xfrm>
              <a:off x="3271" y="568"/>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39" name="Google Shape;739;p40"/>
            <p:cNvSpPr/>
            <p:nvPr/>
          </p:nvSpPr>
          <p:spPr>
            <a:xfrm>
              <a:off x="3271" y="568"/>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40" name="Google Shape;740;p40"/>
            <p:cNvSpPr/>
            <p:nvPr/>
          </p:nvSpPr>
          <p:spPr>
            <a:xfrm>
              <a:off x="3728" y="1143"/>
              <a:ext cx="307" cy="542"/>
            </a:xfrm>
            <a:custGeom>
              <a:rect b="b" l="l" r="r" t="t"/>
              <a:pathLst>
                <a:path extrusionOk="0" h="745" w="421">
                  <a:moveTo>
                    <a:pt x="420" y="512"/>
                  </a:moveTo>
                  <a:cubicBezTo>
                    <a:pt x="421" y="516"/>
                    <a:pt x="414" y="518"/>
                    <a:pt x="412" y="519"/>
                  </a:cubicBezTo>
                  <a:cubicBezTo>
                    <a:pt x="410" y="520"/>
                    <a:pt x="400" y="522"/>
                    <a:pt x="391" y="530"/>
                  </a:cubicBezTo>
                  <a:cubicBezTo>
                    <a:pt x="382" y="536"/>
                    <a:pt x="389" y="536"/>
                    <a:pt x="366" y="533"/>
                  </a:cubicBezTo>
                  <a:cubicBezTo>
                    <a:pt x="344" y="530"/>
                    <a:pt x="342" y="556"/>
                    <a:pt x="348" y="568"/>
                  </a:cubicBezTo>
                  <a:cubicBezTo>
                    <a:pt x="352" y="580"/>
                    <a:pt x="338" y="582"/>
                    <a:pt x="330" y="588"/>
                  </a:cubicBezTo>
                  <a:cubicBezTo>
                    <a:pt x="323" y="596"/>
                    <a:pt x="321" y="598"/>
                    <a:pt x="320" y="606"/>
                  </a:cubicBezTo>
                  <a:cubicBezTo>
                    <a:pt x="319" y="612"/>
                    <a:pt x="320" y="617"/>
                    <a:pt x="308" y="620"/>
                  </a:cubicBezTo>
                  <a:cubicBezTo>
                    <a:pt x="297" y="623"/>
                    <a:pt x="292" y="634"/>
                    <a:pt x="292" y="646"/>
                  </a:cubicBezTo>
                  <a:cubicBezTo>
                    <a:pt x="292" y="658"/>
                    <a:pt x="290" y="665"/>
                    <a:pt x="280" y="674"/>
                  </a:cubicBezTo>
                  <a:cubicBezTo>
                    <a:pt x="270" y="684"/>
                    <a:pt x="256" y="672"/>
                    <a:pt x="236" y="656"/>
                  </a:cubicBezTo>
                  <a:cubicBezTo>
                    <a:pt x="217" y="642"/>
                    <a:pt x="212" y="680"/>
                    <a:pt x="202" y="701"/>
                  </a:cubicBezTo>
                  <a:cubicBezTo>
                    <a:pt x="192" y="722"/>
                    <a:pt x="180" y="702"/>
                    <a:pt x="170" y="696"/>
                  </a:cubicBezTo>
                  <a:cubicBezTo>
                    <a:pt x="160" y="690"/>
                    <a:pt x="144" y="712"/>
                    <a:pt x="136" y="720"/>
                  </a:cubicBezTo>
                  <a:cubicBezTo>
                    <a:pt x="126" y="728"/>
                    <a:pt x="122" y="722"/>
                    <a:pt x="108" y="714"/>
                  </a:cubicBezTo>
                  <a:cubicBezTo>
                    <a:pt x="94" y="706"/>
                    <a:pt x="76" y="706"/>
                    <a:pt x="72" y="710"/>
                  </a:cubicBezTo>
                  <a:cubicBezTo>
                    <a:pt x="67" y="714"/>
                    <a:pt x="59" y="717"/>
                    <a:pt x="56" y="717"/>
                  </a:cubicBezTo>
                  <a:cubicBezTo>
                    <a:pt x="52" y="717"/>
                    <a:pt x="26" y="720"/>
                    <a:pt x="22" y="728"/>
                  </a:cubicBezTo>
                  <a:cubicBezTo>
                    <a:pt x="20" y="736"/>
                    <a:pt x="10" y="740"/>
                    <a:pt x="6" y="741"/>
                  </a:cubicBezTo>
                  <a:cubicBezTo>
                    <a:pt x="5" y="741"/>
                    <a:pt x="3" y="742"/>
                    <a:pt x="2" y="745"/>
                  </a:cubicBezTo>
                  <a:cubicBezTo>
                    <a:pt x="2" y="745"/>
                    <a:pt x="0" y="716"/>
                    <a:pt x="5" y="700"/>
                  </a:cubicBezTo>
                  <a:cubicBezTo>
                    <a:pt x="10" y="683"/>
                    <a:pt x="3" y="662"/>
                    <a:pt x="11" y="653"/>
                  </a:cubicBezTo>
                  <a:cubicBezTo>
                    <a:pt x="19" y="643"/>
                    <a:pt x="51" y="593"/>
                    <a:pt x="55" y="578"/>
                  </a:cubicBezTo>
                  <a:cubicBezTo>
                    <a:pt x="60" y="564"/>
                    <a:pt x="64" y="548"/>
                    <a:pt x="55" y="535"/>
                  </a:cubicBezTo>
                  <a:cubicBezTo>
                    <a:pt x="47" y="522"/>
                    <a:pt x="30" y="506"/>
                    <a:pt x="35" y="486"/>
                  </a:cubicBezTo>
                  <a:cubicBezTo>
                    <a:pt x="41" y="465"/>
                    <a:pt x="50" y="452"/>
                    <a:pt x="47" y="442"/>
                  </a:cubicBezTo>
                  <a:cubicBezTo>
                    <a:pt x="44" y="432"/>
                    <a:pt x="41" y="355"/>
                    <a:pt x="38" y="341"/>
                  </a:cubicBezTo>
                  <a:cubicBezTo>
                    <a:pt x="35" y="327"/>
                    <a:pt x="12" y="52"/>
                    <a:pt x="10" y="49"/>
                  </a:cubicBezTo>
                  <a:cubicBezTo>
                    <a:pt x="9" y="46"/>
                    <a:pt x="8" y="39"/>
                    <a:pt x="5" y="33"/>
                  </a:cubicBezTo>
                  <a:cubicBezTo>
                    <a:pt x="9" y="41"/>
                    <a:pt x="28" y="72"/>
                    <a:pt x="58" y="54"/>
                  </a:cubicBezTo>
                  <a:cubicBezTo>
                    <a:pt x="78" y="43"/>
                    <a:pt x="86" y="37"/>
                    <a:pt x="92" y="34"/>
                  </a:cubicBezTo>
                  <a:cubicBezTo>
                    <a:pt x="95" y="32"/>
                    <a:pt x="98" y="31"/>
                    <a:pt x="102" y="31"/>
                  </a:cubicBezTo>
                  <a:cubicBezTo>
                    <a:pt x="114" y="30"/>
                    <a:pt x="332" y="4"/>
                    <a:pt x="339" y="4"/>
                  </a:cubicBezTo>
                  <a:cubicBezTo>
                    <a:pt x="346" y="3"/>
                    <a:pt x="360" y="0"/>
                    <a:pt x="362" y="12"/>
                  </a:cubicBezTo>
                  <a:cubicBezTo>
                    <a:pt x="363" y="24"/>
                    <a:pt x="409" y="456"/>
                    <a:pt x="412" y="472"/>
                  </a:cubicBezTo>
                  <a:cubicBezTo>
                    <a:pt x="413" y="487"/>
                    <a:pt x="420" y="510"/>
                    <a:pt x="420" y="51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41" name="Google Shape;741;p40"/>
            <p:cNvSpPr/>
            <p:nvPr/>
          </p:nvSpPr>
          <p:spPr>
            <a:xfrm>
              <a:off x="3731" y="1166"/>
              <a:ext cx="1" cy="1"/>
            </a:xfrm>
            <a:custGeom>
              <a:rect b="b" l="l" r="r" t="t"/>
              <a:pathLst>
                <a:path extrusionOk="0" h="2" w="1">
                  <a:moveTo>
                    <a:pt x="1" y="2"/>
                  </a:moveTo>
                  <a:cubicBezTo>
                    <a:pt x="0" y="1"/>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42" name="Google Shape;742;p40"/>
            <p:cNvSpPr/>
            <p:nvPr/>
          </p:nvSpPr>
          <p:spPr>
            <a:xfrm>
              <a:off x="3731" y="1166"/>
              <a:ext cx="1" cy="1"/>
            </a:xfrm>
            <a:custGeom>
              <a:rect b="b" l="l" r="r" t="t"/>
              <a:pathLst>
                <a:path extrusionOk="0" h="2" w="1">
                  <a:moveTo>
                    <a:pt x="1" y="2"/>
                  </a:moveTo>
                  <a:cubicBezTo>
                    <a:pt x="0" y="1"/>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43" name="Google Shape;743;p40"/>
            <p:cNvSpPr/>
            <p:nvPr/>
          </p:nvSpPr>
          <p:spPr>
            <a:xfrm>
              <a:off x="3509" y="367"/>
              <a:ext cx="82" cy="49"/>
            </a:xfrm>
            <a:custGeom>
              <a:rect b="b" l="l" r="r" t="t"/>
              <a:pathLst>
                <a:path extrusionOk="0" h="68" w="112">
                  <a:moveTo>
                    <a:pt x="86" y="1"/>
                  </a:moveTo>
                  <a:cubicBezTo>
                    <a:pt x="86" y="1"/>
                    <a:pt x="20" y="32"/>
                    <a:pt x="15" y="41"/>
                  </a:cubicBezTo>
                  <a:cubicBezTo>
                    <a:pt x="10" y="50"/>
                    <a:pt x="0" y="54"/>
                    <a:pt x="10" y="61"/>
                  </a:cubicBezTo>
                  <a:cubicBezTo>
                    <a:pt x="19" y="68"/>
                    <a:pt x="36" y="56"/>
                    <a:pt x="46" y="48"/>
                  </a:cubicBezTo>
                  <a:cubicBezTo>
                    <a:pt x="55" y="40"/>
                    <a:pt x="112" y="0"/>
                    <a:pt x="86" y="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44" name="Google Shape;744;p40"/>
            <p:cNvSpPr/>
            <p:nvPr/>
          </p:nvSpPr>
          <p:spPr>
            <a:xfrm>
              <a:off x="3420" y="448"/>
              <a:ext cx="613" cy="299"/>
            </a:xfrm>
            <a:custGeom>
              <a:rect b="b" l="l" r="r" t="t"/>
              <a:pathLst>
                <a:path extrusionOk="0" h="411" w="843">
                  <a:moveTo>
                    <a:pt x="835" y="215"/>
                  </a:moveTo>
                  <a:cubicBezTo>
                    <a:pt x="826" y="216"/>
                    <a:pt x="815" y="219"/>
                    <a:pt x="805" y="215"/>
                  </a:cubicBezTo>
                  <a:cubicBezTo>
                    <a:pt x="796" y="211"/>
                    <a:pt x="793" y="207"/>
                    <a:pt x="774" y="206"/>
                  </a:cubicBezTo>
                  <a:cubicBezTo>
                    <a:pt x="755" y="205"/>
                    <a:pt x="735" y="221"/>
                    <a:pt x="727" y="217"/>
                  </a:cubicBezTo>
                  <a:cubicBezTo>
                    <a:pt x="720" y="213"/>
                    <a:pt x="724" y="213"/>
                    <a:pt x="711" y="213"/>
                  </a:cubicBezTo>
                  <a:cubicBezTo>
                    <a:pt x="699" y="212"/>
                    <a:pt x="704" y="234"/>
                    <a:pt x="695" y="237"/>
                  </a:cubicBezTo>
                  <a:cubicBezTo>
                    <a:pt x="695" y="238"/>
                    <a:pt x="694" y="238"/>
                    <a:pt x="693" y="238"/>
                  </a:cubicBezTo>
                  <a:cubicBezTo>
                    <a:pt x="686" y="238"/>
                    <a:pt x="679" y="224"/>
                    <a:pt x="653" y="217"/>
                  </a:cubicBezTo>
                  <a:cubicBezTo>
                    <a:pt x="625" y="210"/>
                    <a:pt x="600" y="208"/>
                    <a:pt x="596" y="218"/>
                  </a:cubicBezTo>
                  <a:cubicBezTo>
                    <a:pt x="592" y="228"/>
                    <a:pt x="584" y="235"/>
                    <a:pt x="561" y="237"/>
                  </a:cubicBezTo>
                  <a:cubicBezTo>
                    <a:pt x="537" y="240"/>
                    <a:pt x="524" y="233"/>
                    <a:pt x="519" y="247"/>
                  </a:cubicBezTo>
                  <a:cubicBezTo>
                    <a:pt x="513" y="260"/>
                    <a:pt x="500" y="271"/>
                    <a:pt x="494" y="281"/>
                  </a:cubicBezTo>
                  <a:cubicBezTo>
                    <a:pt x="488" y="292"/>
                    <a:pt x="469" y="315"/>
                    <a:pt x="466" y="307"/>
                  </a:cubicBezTo>
                  <a:cubicBezTo>
                    <a:pt x="463" y="298"/>
                    <a:pt x="471" y="291"/>
                    <a:pt x="474" y="288"/>
                  </a:cubicBezTo>
                  <a:cubicBezTo>
                    <a:pt x="477" y="285"/>
                    <a:pt x="493" y="266"/>
                    <a:pt x="476" y="267"/>
                  </a:cubicBezTo>
                  <a:cubicBezTo>
                    <a:pt x="459" y="269"/>
                    <a:pt x="453" y="273"/>
                    <a:pt x="449" y="281"/>
                  </a:cubicBezTo>
                  <a:cubicBezTo>
                    <a:pt x="446" y="289"/>
                    <a:pt x="433" y="302"/>
                    <a:pt x="429" y="293"/>
                  </a:cubicBezTo>
                  <a:cubicBezTo>
                    <a:pt x="425" y="283"/>
                    <a:pt x="415" y="276"/>
                    <a:pt x="414" y="289"/>
                  </a:cubicBezTo>
                  <a:cubicBezTo>
                    <a:pt x="413" y="301"/>
                    <a:pt x="385" y="393"/>
                    <a:pt x="362" y="411"/>
                  </a:cubicBezTo>
                  <a:cubicBezTo>
                    <a:pt x="359" y="403"/>
                    <a:pt x="352" y="392"/>
                    <a:pt x="352" y="385"/>
                  </a:cubicBezTo>
                  <a:cubicBezTo>
                    <a:pt x="352" y="379"/>
                    <a:pt x="345" y="371"/>
                    <a:pt x="328" y="370"/>
                  </a:cubicBezTo>
                  <a:cubicBezTo>
                    <a:pt x="311" y="369"/>
                    <a:pt x="331" y="351"/>
                    <a:pt x="335" y="327"/>
                  </a:cubicBezTo>
                  <a:cubicBezTo>
                    <a:pt x="338" y="303"/>
                    <a:pt x="306" y="297"/>
                    <a:pt x="297" y="296"/>
                  </a:cubicBezTo>
                  <a:cubicBezTo>
                    <a:pt x="289" y="295"/>
                    <a:pt x="283" y="286"/>
                    <a:pt x="279" y="273"/>
                  </a:cubicBezTo>
                  <a:cubicBezTo>
                    <a:pt x="276" y="259"/>
                    <a:pt x="238" y="265"/>
                    <a:pt x="212" y="265"/>
                  </a:cubicBezTo>
                  <a:cubicBezTo>
                    <a:pt x="186" y="264"/>
                    <a:pt x="131" y="243"/>
                    <a:pt x="116" y="237"/>
                  </a:cubicBezTo>
                  <a:cubicBezTo>
                    <a:pt x="101" y="232"/>
                    <a:pt x="65" y="227"/>
                    <a:pt x="49" y="225"/>
                  </a:cubicBezTo>
                  <a:cubicBezTo>
                    <a:pt x="35" y="222"/>
                    <a:pt x="13" y="197"/>
                    <a:pt x="0" y="186"/>
                  </a:cubicBezTo>
                  <a:cubicBezTo>
                    <a:pt x="0" y="186"/>
                    <a:pt x="65" y="138"/>
                    <a:pt x="84" y="136"/>
                  </a:cubicBezTo>
                  <a:cubicBezTo>
                    <a:pt x="103" y="134"/>
                    <a:pt x="138" y="117"/>
                    <a:pt x="159" y="101"/>
                  </a:cubicBezTo>
                  <a:cubicBezTo>
                    <a:pt x="179" y="84"/>
                    <a:pt x="203" y="65"/>
                    <a:pt x="213" y="49"/>
                  </a:cubicBezTo>
                  <a:cubicBezTo>
                    <a:pt x="223" y="34"/>
                    <a:pt x="241" y="8"/>
                    <a:pt x="266" y="7"/>
                  </a:cubicBezTo>
                  <a:cubicBezTo>
                    <a:pt x="291" y="5"/>
                    <a:pt x="316" y="0"/>
                    <a:pt x="309" y="10"/>
                  </a:cubicBezTo>
                  <a:cubicBezTo>
                    <a:pt x="303" y="20"/>
                    <a:pt x="284" y="23"/>
                    <a:pt x="279" y="34"/>
                  </a:cubicBezTo>
                  <a:cubicBezTo>
                    <a:pt x="275" y="45"/>
                    <a:pt x="255" y="76"/>
                    <a:pt x="244" y="90"/>
                  </a:cubicBezTo>
                  <a:cubicBezTo>
                    <a:pt x="233" y="104"/>
                    <a:pt x="225" y="120"/>
                    <a:pt x="231" y="121"/>
                  </a:cubicBezTo>
                  <a:cubicBezTo>
                    <a:pt x="236" y="121"/>
                    <a:pt x="253" y="113"/>
                    <a:pt x="258" y="109"/>
                  </a:cubicBezTo>
                  <a:cubicBezTo>
                    <a:pt x="263" y="105"/>
                    <a:pt x="281" y="99"/>
                    <a:pt x="294" y="103"/>
                  </a:cubicBezTo>
                  <a:cubicBezTo>
                    <a:pt x="307" y="108"/>
                    <a:pt x="327" y="116"/>
                    <a:pt x="335" y="127"/>
                  </a:cubicBezTo>
                  <a:cubicBezTo>
                    <a:pt x="343" y="137"/>
                    <a:pt x="373" y="177"/>
                    <a:pt x="395" y="166"/>
                  </a:cubicBezTo>
                  <a:cubicBezTo>
                    <a:pt x="416" y="156"/>
                    <a:pt x="417" y="155"/>
                    <a:pt x="425" y="161"/>
                  </a:cubicBezTo>
                  <a:cubicBezTo>
                    <a:pt x="434" y="167"/>
                    <a:pt x="437" y="185"/>
                    <a:pt x="454" y="166"/>
                  </a:cubicBezTo>
                  <a:cubicBezTo>
                    <a:pt x="471" y="147"/>
                    <a:pt x="502" y="127"/>
                    <a:pt x="517" y="121"/>
                  </a:cubicBezTo>
                  <a:cubicBezTo>
                    <a:pt x="533" y="114"/>
                    <a:pt x="575" y="124"/>
                    <a:pt x="588" y="115"/>
                  </a:cubicBezTo>
                  <a:cubicBezTo>
                    <a:pt x="601" y="107"/>
                    <a:pt x="633" y="93"/>
                    <a:pt x="643" y="95"/>
                  </a:cubicBezTo>
                  <a:cubicBezTo>
                    <a:pt x="653" y="97"/>
                    <a:pt x="650" y="124"/>
                    <a:pt x="651" y="129"/>
                  </a:cubicBezTo>
                  <a:cubicBezTo>
                    <a:pt x="651" y="133"/>
                    <a:pt x="662" y="136"/>
                    <a:pt x="677" y="136"/>
                  </a:cubicBezTo>
                  <a:cubicBezTo>
                    <a:pt x="693" y="136"/>
                    <a:pt x="697" y="137"/>
                    <a:pt x="705" y="136"/>
                  </a:cubicBezTo>
                  <a:cubicBezTo>
                    <a:pt x="713" y="135"/>
                    <a:pt x="726" y="113"/>
                    <a:pt x="738" y="127"/>
                  </a:cubicBezTo>
                  <a:cubicBezTo>
                    <a:pt x="750" y="141"/>
                    <a:pt x="747" y="156"/>
                    <a:pt x="749" y="161"/>
                  </a:cubicBezTo>
                  <a:cubicBezTo>
                    <a:pt x="752" y="167"/>
                    <a:pt x="773" y="189"/>
                    <a:pt x="778" y="190"/>
                  </a:cubicBezTo>
                  <a:cubicBezTo>
                    <a:pt x="783" y="191"/>
                    <a:pt x="813" y="207"/>
                    <a:pt x="815" y="202"/>
                  </a:cubicBezTo>
                  <a:cubicBezTo>
                    <a:pt x="817" y="197"/>
                    <a:pt x="829" y="184"/>
                    <a:pt x="835" y="191"/>
                  </a:cubicBezTo>
                  <a:cubicBezTo>
                    <a:pt x="841" y="197"/>
                    <a:pt x="843" y="215"/>
                    <a:pt x="835" y="21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45" name="Google Shape;745;p40"/>
            <p:cNvSpPr/>
            <p:nvPr/>
          </p:nvSpPr>
          <p:spPr>
            <a:xfrm>
              <a:off x="3795" y="635"/>
              <a:ext cx="394" cy="533"/>
            </a:xfrm>
            <a:custGeom>
              <a:rect b="b" l="l" r="r" t="t"/>
              <a:pathLst>
                <a:path extrusionOk="0" h="732" w="541">
                  <a:moveTo>
                    <a:pt x="537" y="460"/>
                  </a:moveTo>
                  <a:cubicBezTo>
                    <a:pt x="534" y="477"/>
                    <a:pt x="534" y="501"/>
                    <a:pt x="525" y="503"/>
                  </a:cubicBezTo>
                  <a:cubicBezTo>
                    <a:pt x="515" y="504"/>
                    <a:pt x="504" y="491"/>
                    <a:pt x="500" y="510"/>
                  </a:cubicBezTo>
                  <a:cubicBezTo>
                    <a:pt x="496" y="529"/>
                    <a:pt x="494" y="535"/>
                    <a:pt x="494" y="539"/>
                  </a:cubicBezTo>
                  <a:cubicBezTo>
                    <a:pt x="494" y="543"/>
                    <a:pt x="488" y="559"/>
                    <a:pt x="483" y="559"/>
                  </a:cubicBezTo>
                  <a:cubicBezTo>
                    <a:pt x="477" y="559"/>
                    <a:pt x="471" y="564"/>
                    <a:pt x="470" y="587"/>
                  </a:cubicBezTo>
                  <a:cubicBezTo>
                    <a:pt x="469" y="609"/>
                    <a:pt x="451" y="643"/>
                    <a:pt x="447" y="657"/>
                  </a:cubicBezTo>
                  <a:cubicBezTo>
                    <a:pt x="443" y="672"/>
                    <a:pt x="443" y="677"/>
                    <a:pt x="437" y="679"/>
                  </a:cubicBezTo>
                  <a:cubicBezTo>
                    <a:pt x="437" y="679"/>
                    <a:pt x="436" y="679"/>
                    <a:pt x="435" y="679"/>
                  </a:cubicBezTo>
                  <a:cubicBezTo>
                    <a:pt x="435" y="679"/>
                    <a:pt x="435" y="679"/>
                    <a:pt x="435" y="679"/>
                  </a:cubicBezTo>
                  <a:cubicBezTo>
                    <a:pt x="412" y="684"/>
                    <a:pt x="270" y="710"/>
                    <a:pt x="270" y="710"/>
                  </a:cubicBezTo>
                  <a:cubicBezTo>
                    <a:pt x="268" y="698"/>
                    <a:pt x="254" y="701"/>
                    <a:pt x="247" y="702"/>
                  </a:cubicBezTo>
                  <a:cubicBezTo>
                    <a:pt x="240" y="702"/>
                    <a:pt x="22" y="728"/>
                    <a:pt x="10" y="729"/>
                  </a:cubicBezTo>
                  <a:cubicBezTo>
                    <a:pt x="6" y="729"/>
                    <a:pt x="3" y="730"/>
                    <a:pt x="0" y="732"/>
                  </a:cubicBezTo>
                  <a:cubicBezTo>
                    <a:pt x="2" y="730"/>
                    <a:pt x="24" y="714"/>
                    <a:pt x="32" y="697"/>
                  </a:cubicBezTo>
                  <a:cubicBezTo>
                    <a:pt x="40" y="679"/>
                    <a:pt x="69" y="601"/>
                    <a:pt x="67" y="565"/>
                  </a:cubicBezTo>
                  <a:cubicBezTo>
                    <a:pt x="65" y="529"/>
                    <a:pt x="35" y="447"/>
                    <a:pt x="17" y="423"/>
                  </a:cubicBezTo>
                  <a:cubicBezTo>
                    <a:pt x="0" y="399"/>
                    <a:pt x="7" y="392"/>
                    <a:pt x="7" y="386"/>
                  </a:cubicBezTo>
                  <a:cubicBezTo>
                    <a:pt x="8" y="380"/>
                    <a:pt x="20" y="369"/>
                    <a:pt x="13" y="355"/>
                  </a:cubicBezTo>
                  <a:cubicBezTo>
                    <a:pt x="7" y="342"/>
                    <a:pt x="3" y="323"/>
                    <a:pt x="8" y="315"/>
                  </a:cubicBezTo>
                  <a:cubicBezTo>
                    <a:pt x="13" y="306"/>
                    <a:pt x="27" y="295"/>
                    <a:pt x="27" y="269"/>
                  </a:cubicBezTo>
                  <a:cubicBezTo>
                    <a:pt x="27" y="243"/>
                    <a:pt x="11" y="239"/>
                    <a:pt x="29" y="208"/>
                  </a:cubicBezTo>
                  <a:cubicBezTo>
                    <a:pt x="46" y="177"/>
                    <a:pt x="55" y="164"/>
                    <a:pt x="67" y="148"/>
                  </a:cubicBezTo>
                  <a:cubicBezTo>
                    <a:pt x="79" y="132"/>
                    <a:pt x="97" y="107"/>
                    <a:pt x="96" y="137"/>
                  </a:cubicBezTo>
                  <a:cubicBezTo>
                    <a:pt x="95" y="167"/>
                    <a:pt x="103" y="177"/>
                    <a:pt x="103" y="164"/>
                  </a:cubicBezTo>
                  <a:cubicBezTo>
                    <a:pt x="104" y="151"/>
                    <a:pt x="111" y="144"/>
                    <a:pt x="111" y="153"/>
                  </a:cubicBezTo>
                  <a:cubicBezTo>
                    <a:pt x="111" y="163"/>
                    <a:pt x="117" y="169"/>
                    <a:pt x="119" y="161"/>
                  </a:cubicBezTo>
                  <a:cubicBezTo>
                    <a:pt x="120" y="153"/>
                    <a:pt x="124" y="135"/>
                    <a:pt x="121" y="127"/>
                  </a:cubicBezTo>
                  <a:cubicBezTo>
                    <a:pt x="119" y="119"/>
                    <a:pt x="107" y="89"/>
                    <a:pt x="127" y="82"/>
                  </a:cubicBezTo>
                  <a:cubicBezTo>
                    <a:pt x="147" y="75"/>
                    <a:pt x="169" y="65"/>
                    <a:pt x="162" y="58"/>
                  </a:cubicBezTo>
                  <a:cubicBezTo>
                    <a:pt x="155" y="51"/>
                    <a:pt x="145" y="37"/>
                    <a:pt x="151" y="27"/>
                  </a:cubicBezTo>
                  <a:cubicBezTo>
                    <a:pt x="156" y="20"/>
                    <a:pt x="167" y="5"/>
                    <a:pt x="183" y="2"/>
                  </a:cubicBezTo>
                  <a:cubicBezTo>
                    <a:pt x="190" y="0"/>
                    <a:pt x="198" y="1"/>
                    <a:pt x="207" y="5"/>
                  </a:cubicBezTo>
                  <a:cubicBezTo>
                    <a:pt x="236" y="18"/>
                    <a:pt x="262" y="26"/>
                    <a:pt x="275" y="31"/>
                  </a:cubicBezTo>
                  <a:cubicBezTo>
                    <a:pt x="289" y="35"/>
                    <a:pt x="302" y="47"/>
                    <a:pt x="315" y="44"/>
                  </a:cubicBezTo>
                  <a:cubicBezTo>
                    <a:pt x="327" y="41"/>
                    <a:pt x="359" y="45"/>
                    <a:pt x="366" y="63"/>
                  </a:cubicBezTo>
                  <a:cubicBezTo>
                    <a:pt x="373" y="80"/>
                    <a:pt x="371" y="107"/>
                    <a:pt x="361" y="107"/>
                  </a:cubicBezTo>
                  <a:cubicBezTo>
                    <a:pt x="351" y="108"/>
                    <a:pt x="353" y="117"/>
                    <a:pt x="360" y="120"/>
                  </a:cubicBezTo>
                  <a:cubicBezTo>
                    <a:pt x="367" y="123"/>
                    <a:pt x="376" y="135"/>
                    <a:pt x="379" y="147"/>
                  </a:cubicBezTo>
                  <a:cubicBezTo>
                    <a:pt x="381" y="158"/>
                    <a:pt x="389" y="217"/>
                    <a:pt x="379" y="223"/>
                  </a:cubicBezTo>
                  <a:cubicBezTo>
                    <a:pt x="368" y="229"/>
                    <a:pt x="367" y="245"/>
                    <a:pt x="367" y="256"/>
                  </a:cubicBezTo>
                  <a:cubicBezTo>
                    <a:pt x="366" y="267"/>
                    <a:pt x="364" y="276"/>
                    <a:pt x="354" y="280"/>
                  </a:cubicBezTo>
                  <a:cubicBezTo>
                    <a:pt x="344" y="284"/>
                    <a:pt x="311" y="325"/>
                    <a:pt x="334" y="342"/>
                  </a:cubicBezTo>
                  <a:cubicBezTo>
                    <a:pt x="357" y="359"/>
                    <a:pt x="371" y="363"/>
                    <a:pt x="380" y="349"/>
                  </a:cubicBezTo>
                  <a:cubicBezTo>
                    <a:pt x="389" y="335"/>
                    <a:pt x="393" y="333"/>
                    <a:pt x="393" y="322"/>
                  </a:cubicBezTo>
                  <a:cubicBezTo>
                    <a:pt x="394" y="311"/>
                    <a:pt x="390" y="297"/>
                    <a:pt x="402" y="290"/>
                  </a:cubicBezTo>
                  <a:cubicBezTo>
                    <a:pt x="414" y="283"/>
                    <a:pt x="445" y="274"/>
                    <a:pt x="445" y="272"/>
                  </a:cubicBezTo>
                  <a:cubicBezTo>
                    <a:pt x="445" y="270"/>
                    <a:pt x="469" y="262"/>
                    <a:pt x="479" y="292"/>
                  </a:cubicBezTo>
                  <a:cubicBezTo>
                    <a:pt x="489" y="322"/>
                    <a:pt x="517" y="387"/>
                    <a:pt x="521" y="400"/>
                  </a:cubicBezTo>
                  <a:cubicBezTo>
                    <a:pt x="525" y="413"/>
                    <a:pt x="541" y="443"/>
                    <a:pt x="537" y="460"/>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46" name="Google Shape;746;p40"/>
            <p:cNvSpPr/>
            <p:nvPr/>
          </p:nvSpPr>
          <p:spPr>
            <a:xfrm>
              <a:off x="3851" y="643"/>
              <a:ext cx="16" cy="25"/>
            </a:xfrm>
            <a:custGeom>
              <a:rect b="b" l="l" r="r" t="t"/>
              <a:pathLst>
                <a:path extrusionOk="0" h="34" w="22">
                  <a:moveTo>
                    <a:pt x="6" y="7"/>
                  </a:moveTo>
                  <a:cubicBezTo>
                    <a:pt x="6" y="7"/>
                    <a:pt x="0" y="20"/>
                    <a:pt x="6" y="27"/>
                  </a:cubicBezTo>
                  <a:cubicBezTo>
                    <a:pt x="13" y="34"/>
                    <a:pt x="22" y="8"/>
                    <a:pt x="18" y="7"/>
                  </a:cubicBezTo>
                  <a:cubicBezTo>
                    <a:pt x="14" y="6"/>
                    <a:pt x="9" y="0"/>
                    <a:pt x="6" y="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47" name="Google Shape;747;p40"/>
            <p:cNvSpPr/>
            <p:nvPr/>
          </p:nvSpPr>
          <p:spPr>
            <a:xfrm>
              <a:off x="4649" y="1252"/>
              <a:ext cx="345" cy="226"/>
            </a:xfrm>
            <a:custGeom>
              <a:rect b="b" l="l" r="r" t="t"/>
              <a:pathLst>
                <a:path extrusionOk="0" h="311" w="474">
                  <a:moveTo>
                    <a:pt x="462" y="240"/>
                  </a:moveTo>
                  <a:cubicBezTo>
                    <a:pt x="454" y="253"/>
                    <a:pt x="456" y="263"/>
                    <a:pt x="451" y="272"/>
                  </a:cubicBezTo>
                  <a:cubicBezTo>
                    <a:pt x="449" y="276"/>
                    <a:pt x="433" y="309"/>
                    <a:pt x="433" y="309"/>
                  </a:cubicBezTo>
                  <a:cubicBezTo>
                    <a:pt x="404" y="309"/>
                    <a:pt x="404" y="309"/>
                    <a:pt x="404" y="309"/>
                  </a:cubicBezTo>
                  <a:cubicBezTo>
                    <a:pt x="405" y="302"/>
                    <a:pt x="375" y="228"/>
                    <a:pt x="368" y="238"/>
                  </a:cubicBezTo>
                  <a:cubicBezTo>
                    <a:pt x="361" y="248"/>
                    <a:pt x="361" y="265"/>
                    <a:pt x="348" y="254"/>
                  </a:cubicBezTo>
                  <a:cubicBezTo>
                    <a:pt x="335" y="244"/>
                    <a:pt x="307" y="229"/>
                    <a:pt x="311" y="218"/>
                  </a:cubicBezTo>
                  <a:cubicBezTo>
                    <a:pt x="314" y="206"/>
                    <a:pt x="321" y="201"/>
                    <a:pt x="326" y="196"/>
                  </a:cubicBezTo>
                  <a:cubicBezTo>
                    <a:pt x="331" y="190"/>
                    <a:pt x="347" y="192"/>
                    <a:pt x="331" y="182"/>
                  </a:cubicBezTo>
                  <a:cubicBezTo>
                    <a:pt x="316" y="171"/>
                    <a:pt x="315" y="156"/>
                    <a:pt x="316" y="150"/>
                  </a:cubicBezTo>
                  <a:cubicBezTo>
                    <a:pt x="317" y="144"/>
                    <a:pt x="307" y="134"/>
                    <a:pt x="303" y="131"/>
                  </a:cubicBezTo>
                  <a:cubicBezTo>
                    <a:pt x="299" y="128"/>
                    <a:pt x="303" y="118"/>
                    <a:pt x="304" y="110"/>
                  </a:cubicBezTo>
                  <a:cubicBezTo>
                    <a:pt x="305" y="103"/>
                    <a:pt x="296" y="103"/>
                    <a:pt x="294" y="92"/>
                  </a:cubicBezTo>
                  <a:cubicBezTo>
                    <a:pt x="292" y="80"/>
                    <a:pt x="289" y="70"/>
                    <a:pt x="300" y="63"/>
                  </a:cubicBezTo>
                  <a:cubicBezTo>
                    <a:pt x="305" y="60"/>
                    <a:pt x="310" y="55"/>
                    <a:pt x="310" y="45"/>
                  </a:cubicBezTo>
                  <a:cubicBezTo>
                    <a:pt x="310" y="43"/>
                    <a:pt x="309" y="42"/>
                    <a:pt x="309" y="41"/>
                  </a:cubicBezTo>
                  <a:cubicBezTo>
                    <a:pt x="309" y="41"/>
                    <a:pt x="309" y="40"/>
                    <a:pt x="309" y="40"/>
                  </a:cubicBezTo>
                  <a:cubicBezTo>
                    <a:pt x="309" y="40"/>
                    <a:pt x="309" y="39"/>
                    <a:pt x="309" y="39"/>
                  </a:cubicBezTo>
                  <a:cubicBezTo>
                    <a:pt x="307" y="35"/>
                    <a:pt x="304" y="36"/>
                    <a:pt x="303" y="35"/>
                  </a:cubicBezTo>
                  <a:cubicBezTo>
                    <a:pt x="301" y="33"/>
                    <a:pt x="292" y="36"/>
                    <a:pt x="288" y="41"/>
                  </a:cubicBezTo>
                  <a:cubicBezTo>
                    <a:pt x="286" y="45"/>
                    <a:pt x="286" y="52"/>
                    <a:pt x="283" y="61"/>
                  </a:cubicBezTo>
                  <a:cubicBezTo>
                    <a:pt x="280" y="71"/>
                    <a:pt x="270" y="71"/>
                    <a:pt x="264" y="73"/>
                  </a:cubicBezTo>
                  <a:cubicBezTo>
                    <a:pt x="258" y="76"/>
                    <a:pt x="260" y="79"/>
                    <a:pt x="260" y="83"/>
                  </a:cubicBezTo>
                  <a:cubicBezTo>
                    <a:pt x="259" y="87"/>
                    <a:pt x="252" y="99"/>
                    <a:pt x="246" y="103"/>
                  </a:cubicBezTo>
                  <a:cubicBezTo>
                    <a:pt x="240" y="106"/>
                    <a:pt x="240" y="105"/>
                    <a:pt x="248" y="111"/>
                  </a:cubicBezTo>
                  <a:cubicBezTo>
                    <a:pt x="256" y="119"/>
                    <a:pt x="256" y="133"/>
                    <a:pt x="260" y="142"/>
                  </a:cubicBezTo>
                  <a:cubicBezTo>
                    <a:pt x="264" y="151"/>
                    <a:pt x="259" y="174"/>
                    <a:pt x="257" y="189"/>
                  </a:cubicBezTo>
                  <a:cubicBezTo>
                    <a:pt x="255" y="204"/>
                    <a:pt x="276" y="225"/>
                    <a:pt x="285" y="238"/>
                  </a:cubicBezTo>
                  <a:cubicBezTo>
                    <a:pt x="294" y="251"/>
                    <a:pt x="300" y="261"/>
                    <a:pt x="306" y="277"/>
                  </a:cubicBezTo>
                  <a:cubicBezTo>
                    <a:pt x="312" y="292"/>
                    <a:pt x="298" y="309"/>
                    <a:pt x="298" y="309"/>
                  </a:cubicBezTo>
                  <a:cubicBezTo>
                    <a:pt x="297" y="311"/>
                    <a:pt x="297" y="311"/>
                    <a:pt x="297" y="311"/>
                  </a:cubicBezTo>
                  <a:cubicBezTo>
                    <a:pt x="292" y="307"/>
                    <a:pt x="286" y="302"/>
                    <a:pt x="276" y="296"/>
                  </a:cubicBezTo>
                  <a:cubicBezTo>
                    <a:pt x="256" y="285"/>
                    <a:pt x="218" y="295"/>
                    <a:pt x="218" y="287"/>
                  </a:cubicBezTo>
                  <a:cubicBezTo>
                    <a:pt x="216" y="281"/>
                    <a:pt x="212" y="263"/>
                    <a:pt x="209" y="263"/>
                  </a:cubicBezTo>
                  <a:cubicBezTo>
                    <a:pt x="206" y="263"/>
                    <a:pt x="184" y="277"/>
                    <a:pt x="170" y="271"/>
                  </a:cubicBezTo>
                  <a:cubicBezTo>
                    <a:pt x="155" y="263"/>
                    <a:pt x="162" y="239"/>
                    <a:pt x="180" y="222"/>
                  </a:cubicBezTo>
                  <a:cubicBezTo>
                    <a:pt x="198" y="205"/>
                    <a:pt x="165" y="174"/>
                    <a:pt x="158" y="166"/>
                  </a:cubicBezTo>
                  <a:cubicBezTo>
                    <a:pt x="151" y="158"/>
                    <a:pt x="125" y="151"/>
                    <a:pt x="113" y="129"/>
                  </a:cubicBezTo>
                  <a:cubicBezTo>
                    <a:pt x="105" y="114"/>
                    <a:pt x="90" y="116"/>
                    <a:pt x="82" y="125"/>
                  </a:cubicBezTo>
                  <a:cubicBezTo>
                    <a:pt x="82" y="125"/>
                    <a:pt x="82" y="125"/>
                    <a:pt x="82" y="125"/>
                  </a:cubicBezTo>
                  <a:cubicBezTo>
                    <a:pt x="63" y="72"/>
                    <a:pt x="32" y="78"/>
                    <a:pt x="28" y="77"/>
                  </a:cubicBezTo>
                  <a:cubicBezTo>
                    <a:pt x="25" y="75"/>
                    <a:pt x="5" y="76"/>
                    <a:pt x="2" y="77"/>
                  </a:cubicBezTo>
                  <a:cubicBezTo>
                    <a:pt x="0" y="65"/>
                    <a:pt x="0" y="65"/>
                    <a:pt x="0" y="65"/>
                  </a:cubicBezTo>
                  <a:cubicBezTo>
                    <a:pt x="318" y="0"/>
                    <a:pt x="318" y="0"/>
                    <a:pt x="318" y="0"/>
                  </a:cubicBezTo>
                  <a:cubicBezTo>
                    <a:pt x="328" y="33"/>
                    <a:pt x="328" y="33"/>
                    <a:pt x="328" y="33"/>
                  </a:cubicBezTo>
                  <a:cubicBezTo>
                    <a:pt x="329" y="34"/>
                    <a:pt x="329" y="34"/>
                    <a:pt x="329" y="34"/>
                  </a:cubicBezTo>
                  <a:cubicBezTo>
                    <a:pt x="329" y="35"/>
                    <a:pt x="329" y="35"/>
                    <a:pt x="329" y="35"/>
                  </a:cubicBezTo>
                  <a:cubicBezTo>
                    <a:pt x="333" y="46"/>
                    <a:pt x="333" y="46"/>
                    <a:pt x="333" y="46"/>
                  </a:cubicBezTo>
                  <a:cubicBezTo>
                    <a:pt x="384" y="206"/>
                    <a:pt x="384" y="206"/>
                    <a:pt x="384" y="206"/>
                  </a:cubicBezTo>
                  <a:cubicBezTo>
                    <a:pt x="384" y="206"/>
                    <a:pt x="457" y="196"/>
                    <a:pt x="463" y="196"/>
                  </a:cubicBezTo>
                  <a:cubicBezTo>
                    <a:pt x="463" y="196"/>
                    <a:pt x="474" y="220"/>
                    <a:pt x="462" y="240"/>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48" name="Google Shape;748;p40"/>
            <p:cNvSpPr/>
            <p:nvPr/>
          </p:nvSpPr>
          <p:spPr>
            <a:xfrm>
              <a:off x="4532" y="1299"/>
              <a:ext cx="119" cy="95"/>
            </a:xfrm>
            <a:custGeom>
              <a:rect b="b" l="l" r="r" t="t"/>
              <a:pathLst>
                <a:path extrusionOk="0" h="130" w="163">
                  <a:moveTo>
                    <a:pt x="163" y="12"/>
                  </a:moveTo>
                  <a:cubicBezTo>
                    <a:pt x="163" y="12"/>
                    <a:pt x="163" y="12"/>
                    <a:pt x="163" y="12"/>
                  </a:cubicBezTo>
                  <a:cubicBezTo>
                    <a:pt x="161" y="12"/>
                    <a:pt x="143" y="22"/>
                    <a:pt x="131" y="36"/>
                  </a:cubicBezTo>
                  <a:cubicBezTo>
                    <a:pt x="127" y="41"/>
                    <a:pt x="123" y="43"/>
                    <a:pt x="118" y="43"/>
                  </a:cubicBezTo>
                  <a:cubicBezTo>
                    <a:pt x="109" y="43"/>
                    <a:pt x="99" y="35"/>
                    <a:pt x="98" y="31"/>
                  </a:cubicBezTo>
                  <a:cubicBezTo>
                    <a:pt x="98" y="30"/>
                    <a:pt x="97" y="29"/>
                    <a:pt x="96" y="29"/>
                  </a:cubicBezTo>
                  <a:cubicBezTo>
                    <a:pt x="96" y="29"/>
                    <a:pt x="96" y="29"/>
                    <a:pt x="96" y="29"/>
                  </a:cubicBezTo>
                  <a:cubicBezTo>
                    <a:pt x="93" y="30"/>
                    <a:pt x="89" y="38"/>
                    <a:pt x="87" y="45"/>
                  </a:cubicBezTo>
                  <a:cubicBezTo>
                    <a:pt x="85" y="54"/>
                    <a:pt x="81" y="60"/>
                    <a:pt x="73" y="65"/>
                  </a:cubicBezTo>
                  <a:cubicBezTo>
                    <a:pt x="65" y="70"/>
                    <a:pt x="59" y="66"/>
                    <a:pt x="56" y="68"/>
                  </a:cubicBezTo>
                  <a:cubicBezTo>
                    <a:pt x="53" y="70"/>
                    <a:pt x="37" y="92"/>
                    <a:pt x="27" y="111"/>
                  </a:cubicBezTo>
                  <a:cubicBezTo>
                    <a:pt x="15" y="130"/>
                    <a:pt x="11" y="117"/>
                    <a:pt x="11" y="117"/>
                  </a:cubicBezTo>
                  <a:cubicBezTo>
                    <a:pt x="0" y="33"/>
                    <a:pt x="0" y="33"/>
                    <a:pt x="0" y="33"/>
                  </a:cubicBezTo>
                  <a:cubicBezTo>
                    <a:pt x="93" y="14"/>
                    <a:pt x="93" y="14"/>
                    <a:pt x="93" y="14"/>
                  </a:cubicBezTo>
                  <a:cubicBezTo>
                    <a:pt x="93" y="14"/>
                    <a:pt x="93" y="14"/>
                    <a:pt x="93" y="14"/>
                  </a:cubicBezTo>
                  <a:cubicBezTo>
                    <a:pt x="161" y="0"/>
                    <a:pt x="161" y="0"/>
                    <a:pt x="161" y="0"/>
                  </a:cubicBezTo>
                  <a:lnTo>
                    <a:pt x="163" y="12"/>
                  </a:ln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49" name="Google Shape;749;p40"/>
            <p:cNvSpPr/>
            <p:nvPr/>
          </p:nvSpPr>
          <p:spPr>
            <a:xfrm>
              <a:off x="4881" y="1219"/>
              <a:ext cx="107" cy="183"/>
            </a:xfrm>
            <a:custGeom>
              <a:rect b="b" l="l" r="r" t="t"/>
              <a:pathLst>
                <a:path extrusionOk="0" h="251" w="147">
                  <a:moveTo>
                    <a:pt x="145" y="216"/>
                  </a:moveTo>
                  <a:cubicBezTo>
                    <a:pt x="144" y="224"/>
                    <a:pt x="145" y="241"/>
                    <a:pt x="145" y="241"/>
                  </a:cubicBezTo>
                  <a:cubicBezTo>
                    <a:pt x="139" y="241"/>
                    <a:pt x="66" y="251"/>
                    <a:pt x="66" y="251"/>
                  </a:cubicBezTo>
                  <a:cubicBezTo>
                    <a:pt x="15" y="91"/>
                    <a:pt x="15" y="91"/>
                    <a:pt x="15" y="91"/>
                  </a:cubicBezTo>
                  <a:cubicBezTo>
                    <a:pt x="11" y="80"/>
                    <a:pt x="11" y="80"/>
                    <a:pt x="11" y="80"/>
                  </a:cubicBezTo>
                  <a:cubicBezTo>
                    <a:pt x="11" y="79"/>
                    <a:pt x="11" y="79"/>
                    <a:pt x="11" y="79"/>
                  </a:cubicBezTo>
                  <a:cubicBezTo>
                    <a:pt x="10" y="78"/>
                    <a:pt x="10" y="78"/>
                    <a:pt x="10" y="78"/>
                  </a:cubicBezTo>
                  <a:cubicBezTo>
                    <a:pt x="0" y="45"/>
                    <a:pt x="0" y="45"/>
                    <a:pt x="0" y="45"/>
                  </a:cubicBezTo>
                  <a:cubicBezTo>
                    <a:pt x="7" y="44"/>
                    <a:pt x="5" y="42"/>
                    <a:pt x="6" y="37"/>
                  </a:cubicBezTo>
                  <a:cubicBezTo>
                    <a:pt x="7" y="32"/>
                    <a:pt x="9" y="24"/>
                    <a:pt x="18" y="12"/>
                  </a:cubicBezTo>
                  <a:cubicBezTo>
                    <a:pt x="28" y="0"/>
                    <a:pt x="48" y="6"/>
                    <a:pt x="50" y="16"/>
                  </a:cubicBezTo>
                  <a:cubicBezTo>
                    <a:pt x="52" y="27"/>
                    <a:pt x="46" y="45"/>
                    <a:pt x="45" y="55"/>
                  </a:cubicBezTo>
                  <a:cubicBezTo>
                    <a:pt x="44" y="63"/>
                    <a:pt x="54" y="79"/>
                    <a:pt x="63" y="89"/>
                  </a:cubicBezTo>
                  <a:cubicBezTo>
                    <a:pt x="63" y="89"/>
                    <a:pt x="64" y="89"/>
                    <a:pt x="64" y="89"/>
                  </a:cubicBezTo>
                  <a:cubicBezTo>
                    <a:pt x="66" y="91"/>
                    <a:pt x="68" y="93"/>
                    <a:pt x="70" y="95"/>
                  </a:cubicBezTo>
                  <a:cubicBezTo>
                    <a:pt x="81" y="103"/>
                    <a:pt x="79" y="112"/>
                    <a:pt x="83" y="129"/>
                  </a:cubicBezTo>
                  <a:cubicBezTo>
                    <a:pt x="87" y="147"/>
                    <a:pt x="97" y="152"/>
                    <a:pt x="105" y="163"/>
                  </a:cubicBezTo>
                  <a:cubicBezTo>
                    <a:pt x="113" y="174"/>
                    <a:pt x="122" y="174"/>
                    <a:pt x="134" y="183"/>
                  </a:cubicBezTo>
                  <a:cubicBezTo>
                    <a:pt x="147" y="193"/>
                    <a:pt x="134" y="187"/>
                    <a:pt x="134" y="195"/>
                  </a:cubicBezTo>
                  <a:cubicBezTo>
                    <a:pt x="134" y="203"/>
                    <a:pt x="134" y="205"/>
                    <a:pt x="140" y="207"/>
                  </a:cubicBezTo>
                  <a:cubicBezTo>
                    <a:pt x="145" y="210"/>
                    <a:pt x="146" y="209"/>
                    <a:pt x="145" y="216"/>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50" name="Google Shape;750;p40"/>
            <p:cNvSpPr/>
            <p:nvPr/>
          </p:nvSpPr>
          <p:spPr>
            <a:xfrm>
              <a:off x="4382" y="954"/>
              <a:ext cx="583" cy="383"/>
            </a:xfrm>
            <a:custGeom>
              <a:rect b="b" l="l" r="r" t="t"/>
              <a:pathLst>
                <a:path extrusionOk="0" h="527" w="801">
                  <a:moveTo>
                    <a:pt x="779" y="334"/>
                  </a:moveTo>
                  <a:cubicBezTo>
                    <a:pt x="772" y="340"/>
                    <a:pt x="768" y="345"/>
                    <a:pt x="765" y="356"/>
                  </a:cubicBezTo>
                  <a:cubicBezTo>
                    <a:pt x="762" y="367"/>
                    <a:pt x="748" y="391"/>
                    <a:pt x="735" y="380"/>
                  </a:cubicBezTo>
                  <a:cubicBezTo>
                    <a:pt x="733" y="370"/>
                    <a:pt x="713" y="364"/>
                    <a:pt x="703" y="376"/>
                  </a:cubicBezTo>
                  <a:cubicBezTo>
                    <a:pt x="694" y="388"/>
                    <a:pt x="692" y="396"/>
                    <a:pt x="691" y="401"/>
                  </a:cubicBezTo>
                  <a:cubicBezTo>
                    <a:pt x="690" y="406"/>
                    <a:pt x="692" y="408"/>
                    <a:pt x="685" y="409"/>
                  </a:cubicBezTo>
                  <a:cubicBezTo>
                    <a:pt x="367" y="474"/>
                    <a:pt x="367" y="474"/>
                    <a:pt x="367" y="474"/>
                  </a:cubicBezTo>
                  <a:cubicBezTo>
                    <a:pt x="299" y="488"/>
                    <a:pt x="299" y="488"/>
                    <a:pt x="299" y="488"/>
                  </a:cubicBezTo>
                  <a:cubicBezTo>
                    <a:pt x="299" y="488"/>
                    <a:pt x="299" y="488"/>
                    <a:pt x="299" y="488"/>
                  </a:cubicBezTo>
                  <a:cubicBezTo>
                    <a:pt x="206" y="507"/>
                    <a:pt x="206" y="507"/>
                    <a:pt x="206" y="507"/>
                  </a:cubicBezTo>
                  <a:cubicBezTo>
                    <a:pt x="67" y="527"/>
                    <a:pt x="67" y="527"/>
                    <a:pt x="67" y="527"/>
                  </a:cubicBezTo>
                  <a:cubicBezTo>
                    <a:pt x="37" y="369"/>
                    <a:pt x="37" y="369"/>
                    <a:pt x="37" y="369"/>
                  </a:cubicBezTo>
                  <a:cubicBezTo>
                    <a:pt x="37" y="346"/>
                    <a:pt x="0" y="141"/>
                    <a:pt x="0" y="141"/>
                  </a:cubicBezTo>
                  <a:cubicBezTo>
                    <a:pt x="0" y="141"/>
                    <a:pt x="72" y="88"/>
                    <a:pt x="79" y="82"/>
                  </a:cubicBezTo>
                  <a:cubicBezTo>
                    <a:pt x="86" y="76"/>
                    <a:pt x="86" y="76"/>
                    <a:pt x="86" y="76"/>
                  </a:cubicBezTo>
                  <a:cubicBezTo>
                    <a:pt x="98" y="120"/>
                    <a:pt x="98" y="120"/>
                    <a:pt x="98" y="120"/>
                  </a:cubicBezTo>
                  <a:cubicBezTo>
                    <a:pt x="631" y="8"/>
                    <a:pt x="631" y="8"/>
                    <a:pt x="631" y="8"/>
                  </a:cubicBezTo>
                  <a:cubicBezTo>
                    <a:pt x="631" y="8"/>
                    <a:pt x="656" y="0"/>
                    <a:pt x="666" y="12"/>
                  </a:cubicBezTo>
                  <a:cubicBezTo>
                    <a:pt x="677" y="24"/>
                    <a:pt x="679" y="21"/>
                    <a:pt x="686" y="25"/>
                  </a:cubicBezTo>
                  <a:cubicBezTo>
                    <a:pt x="692" y="29"/>
                    <a:pt x="691" y="35"/>
                    <a:pt x="694" y="39"/>
                  </a:cubicBezTo>
                  <a:cubicBezTo>
                    <a:pt x="698" y="43"/>
                    <a:pt x="706" y="63"/>
                    <a:pt x="712" y="70"/>
                  </a:cubicBezTo>
                  <a:cubicBezTo>
                    <a:pt x="718" y="77"/>
                    <a:pt x="736" y="79"/>
                    <a:pt x="748" y="88"/>
                  </a:cubicBezTo>
                  <a:cubicBezTo>
                    <a:pt x="755" y="93"/>
                    <a:pt x="760" y="94"/>
                    <a:pt x="761" y="96"/>
                  </a:cubicBezTo>
                  <a:cubicBezTo>
                    <a:pt x="763" y="97"/>
                    <a:pt x="762" y="99"/>
                    <a:pt x="758" y="103"/>
                  </a:cubicBezTo>
                  <a:cubicBezTo>
                    <a:pt x="750" y="111"/>
                    <a:pt x="749" y="118"/>
                    <a:pt x="743" y="130"/>
                  </a:cubicBezTo>
                  <a:cubicBezTo>
                    <a:pt x="737" y="142"/>
                    <a:pt x="737" y="153"/>
                    <a:pt x="730" y="159"/>
                  </a:cubicBezTo>
                  <a:cubicBezTo>
                    <a:pt x="724" y="166"/>
                    <a:pt x="726" y="173"/>
                    <a:pt x="731" y="185"/>
                  </a:cubicBezTo>
                  <a:cubicBezTo>
                    <a:pt x="736" y="197"/>
                    <a:pt x="738" y="195"/>
                    <a:pt x="732" y="203"/>
                  </a:cubicBezTo>
                  <a:cubicBezTo>
                    <a:pt x="726" y="211"/>
                    <a:pt x="716" y="229"/>
                    <a:pt x="732" y="241"/>
                  </a:cubicBezTo>
                  <a:cubicBezTo>
                    <a:pt x="748" y="253"/>
                    <a:pt x="796" y="275"/>
                    <a:pt x="799" y="293"/>
                  </a:cubicBezTo>
                  <a:cubicBezTo>
                    <a:pt x="801" y="312"/>
                    <a:pt x="786" y="328"/>
                    <a:pt x="779" y="334"/>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51" name="Google Shape;751;p40"/>
            <p:cNvSpPr/>
            <p:nvPr/>
          </p:nvSpPr>
          <p:spPr>
            <a:xfrm>
              <a:off x="4903" y="1024"/>
              <a:ext cx="146" cy="308"/>
            </a:xfrm>
            <a:custGeom>
              <a:rect b="b" l="l" r="r" t="t"/>
              <a:pathLst>
                <a:path extrusionOk="0" h="423" w="201">
                  <a:moveTo>
                    <a:pt x="194" y="177"/>
                  </a:moveTo>
                  <a:cubicBezTo>
                    <a:pt x="195" y="197"/>
                    <a:pt x="192" y="251"/>
                    <a:pt x="188" y="273"/>
                  </a:cubicBezTo>
                  <a:cubicBezTo>
                    <a:pt x="184" y="295"/>
                    <a:pt x="172" y="291"/>
                    <a:pt x="165" y="301"/>
                  </a:cubicBezTo>
                  <a:cubicBezTo>
                    <a:pt x="158" y="311"/>
                    <a:pt x="150" y="353"/>
                    <a:pt x="142" y="384"/>
                  </a:cubicBezTo>
                  <a:cubicBezTo>
                    <a:pt x="134" y="415"/>
                    <a:pt x="126" y="417"/>
                    <a:pt x="115" y="420"/>
                  </a:cubicBezTo>
                  <a:cubicBezTo>
                    <a:pt x="104" y="423"/>
                    <a:pt x="116" y="385"/>
                    <a:pt x="115" y="374"/>
                  </a:cubicBezTo>
                  <a:cubicBezTo>
                    <a:pt x="113" y="363"/>
                    <a:pt x="92" y="367"/>
                    <a:pt x="64" y="364"/>
                  </a:cubicBezTo>
                  <a:cubicBezTo>
                    <a:pt x="40" y="362"/>
                    <a:pt x="34" y="358"/>
                    <a:pt x="33" y="357"/>
                  </a:cubicBezTo>
                  <a:cubicBezTo>
                    <a:pt x="33" y="357"/>
                    <a:pt x="32" y="357"/>
                    <a:pt x="32" y="357"/>
                  </a:cubicBezTo>
                  <a:cubicBezTo>
                    <a:pt x="23" y="347"/>
                    <a:pt x="13" y="331"/>
                    <a:pt x="14" y="323"/>
                  </a:cubicBezTo>
                  <a:cubicBezTo>
                    <a:pt x="15" y="313"/>
                    <a:pt x="21" y="295"/>
                    <a:pt x="19" y="284"/>
                  </a:cubicBezTo>
                  <a:cubicBezTo>
                    <a:pt x="32" y="295"/>
                    <a:pt x="46" y="271"/>
                    <a:pt x="49" y="260"/>
                  </a:cubicBezTo>
                  <a:cubicBezTo>
                    <a:pt x="52" y="249"/>
                    <a:pt x="56" y="244"/>
                    <a:pt x="63" y="238"/>
                  </a:cubicBezTo>
                  <a:cubicBezTo>
                    <a:pt x="70" y="232"/>
                    <a:pt x="85" y="216"/>
                    <a:pt x="83" y="197"/>
                  </a:cubicBezTo>
                  <a:cubicBezTo>
                    <a:pt x="80" y="179"/>
                    <a:pt x="32" y="157"/>
                    <a:pt x="16" y="145"/>
                  </a:cubicBezTo>
                  <a:cubicBezTo>
                    <a:pt x="0" y="133"/>
                    <a:pt x="10" y="115"/>
                    <a:pt x="16" y="107"/>
                  </a:cubicBezTo>
                  <a:cubicBezTo>
                    <a:pt x="22" y="99"/>
                    <a:pt x="20" y="101"/>
                    <a:pt x="15" y="89"/>
                  </a:cubicBezTo>
                  <a:cubicBezTo>
                    <a:pt x="10" y="77"/>
                    <a:pt x="8" y="70"/>
                    <a:pt x="14" y="63"/>
                  </a:cubicBezTo>
                  <a:cubicBezTo>
                    <a:pt x="21" y="57"/>
                    <a:pt x="21" y="46"/>
                    <a:pt x="27" y="34"/>
                  </a:cubicBezTo>
                  <a:cubicBezTo>
                    <a:pt x="33" y="22"/>
                    <a:pt x="34" y="15"/>
                    <a:pt x="42" y="7"/>
                  </a:cubicBezTo>
                  <a:cubicBezTo>
                    <a:pt x="46" y="3"/>
                    <a:pt x="47" y="1"/>
                    <a:pt x="45" y="0"/>
                  </a:cubicBezTo>
                  <a:cubicBezTo>
                    <a:pt x="66" y="12"/>
                    <a:pt x="147" y="30"/>
                    <a:pt x="162" y="42"/>
                  </a:cubicBezTo>
                  <a:cubicBezTo>
                    <a:pt x="163" y="42"/>
                    <a:pt x="163" y="42"/>
                    <a:pt x="163" y="42"/>
                  </a:cubicBezTo>
                  <a:cubicBezTo>
                    <a:pt x="164" y="44"/>
                    <a:pt x="165" y="45"/>
                    <a:pt x="165" y="46"/>
                  </a:cubicBezTo>
                  <a:cubicBezTo>
                    <a:pt x="164" y="58"/>
                    <a:pt x="156" y="85"/>
                    <a:pt x="147" y="101"/>
                  </a:cubicBezTo>
                  <a:cubicBezTo>
                    <a:pt x="138" y="117"/>
                    <a:pt x="141" y="123"/>
                    <a:pt x="147" y="127"/>
                  </a:cubicBezTo>
                  <a:cubicBezTo>
                    <a:pt x="152" y="130"/>
                    <a:pt x="166" y="127"/>
                    <a:pt x="184" y="134"/>
                  </a:cubicBezTo>
                  <a:cubicBezTo>
                    <a:pt x="201" y="141"/>
                    <a:pt x="192" y="158"/>
                    <a:pt x="194" y="17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52" name="Google Shape;752;p40"/>
            <p:cNvSpPr/>
            <p:nvPr/>
          </p:nvSpPr>
          <p:spPr>
            <a:xfrm>
              <a:off x="4445" y="537"/>
              <a:ext cx="772" cy="568"/>
            </a:xfrm>
            <a:custGeom>
              <a:rect b="b" l="l" r="r" t="t"/>
              <a:pathLst>
                <a:path extrusionOk="0" h="781" w="1061">
                  <a:moveTo>
                    <a:pt x="1051" y="632"/>
                  </a:moveTo>
                  <a:cubicBezTo>
                    <a:pt x="1041" y="642"/>
                    <a:pt x="1019" y="655"/>
                    <a:pt x="1005" y="664"/>
                  </a:cubicBezTo>
                  <a:cubicBezTo>
                    <a:pt x="991" y="673"/>
                    <a:pt x="841" y="781"/>
                    <a:pt x="817" y="777"/>
                  </a:cubicBezTo>
                  <a:cubicBezTo>
                    <a:pt x="793" y="772"/>
                    <a:pt x="793" y="755"/>
                    <a:pt x="801" y="743"/>
                  </a:cubicBezTo>
                  <a:cubicBezTo>
                    <a:pt x="809" y="731"/>
                    <a:pt x="815" y="726"/>
                    <a:pt x="808" y="720"/>
                  </a:cubicBezTo>
                  <a:cubicBezTo>
                    <a:pt x="801" y="714"/>
                    <a:pt x="796" y="714"/>
                    <a:pt x="793" y="711"/>
                  </a:cubicBezTo>
                  <a:cubicBezTo>
                    <a:pt x="793" y="711"/>
                    <a:pt x="793" y="711"/>
                    <a:pt x="792" y="711"/>
                  </a:cubicBezTo>
                  <a:cubicBezTo>
                    <a:pt x="777" y="699"/>
                    <a:pt x="696" y="681"/>
                    <a:pt x="675" y="669"/>
                  </a:cubicBezTo>
                  <a:cubicBezTo>
                    <a:pt x="674" y="667"/>
                    <a:pt x="669" y="666"/>
                    <a:pt x="662" y="661"/>
                  </a:cubicBezTo>
                  <a:cubicBezTo>
                    <a:pt x="650" y="652"/>
                    <a:pt x="632" y="650"/>
                    <a:pt x="626" y="643"/>
                  </a:cubicBezTo>
                  <a:cubicBezTo>
                    <a:pt x="620" y="636"/>
                    <a:pt x="612" y="616"/>
                    <a:pt x="608" y="612"/>
                  </a:cubicBezTo>
                  <a:cubicBezTo>
                    <a:pt x="605" y="608"/>
                    <a:pt x="606" y="602"/>
                    <a:pt x="600" y="598"/>
                  </a:cubicBezTo>
                  <a:cubicBezTo>
                    <a:pt x="593" y="594"/>
                    <a:pt x="591" y="597"/>
                    <a:pt x="580" y="585"/>
                  </a:cubicBezTo>
                  <a:cubicBezTo>
                    <a:pt x="570" y="573"/>
                    <a:pt x="545" y="581"/>
                    <a:pt x="545" y="581"/>
                  </a:cubicBezTo>
                  <a:cubicBezTo>
                    <a:pt x="12" y="693"/>
                    <a:pt x="12" y="693"/>
                    <a:pt x="12" y="693"/>
                  </a:cubicBezTo>
                  <a:cubicBezTo>
                    <a:pt x="0" y="649"/>
                    <a:pt x="0" y="649"/>
                    <a:pt x="0" y="649"/>
                  </a:cubicBezTo>
                  <a:cubicBezTo>
                    <a:pt x="0" y="649"/>
                    <a:pt x="49" y="605"/>
                    <a:pt x="65" y="586"/>
                  </a:cubicBezTo>
                  <a:cubicBezTo>
                    <a:pt x="79" y="567"/>
                    <a:pt x="107" y="541"/>
                    <a:pt x="101" y="519"/>
                  </a:cubicBezTo>
                  <a:cubicBezTo>
                    <a:pt x="95" y="497"/>
                    <a:pt x="69" y="470"/>
                    <a:pt x="69" y="460"/>
                  </a:cubicBezTo>
                  <a:cubicBezTo>
                    <a:pt x="69" y="450"/>
                    <a:pt x="79" y="432"/>
                    <a:pt x="89" y="430"/>
                  </a:cubicBezTo>
                  <a:cubicBezTo>
                    <a:pt x="101" y="428"/>
                    <a:pt x="98" y="415"/>
                    <a:pt x="152" y="415"/>
                  </a:cubicBezTo>
                  <a:cubicBezTo>
                    <a:pt x="206" y="416"/>
                    <a:pt x="269" y="407"/>
                    <a:pt x="289" y="403"/>
                  </a:cubicBezTo>
                  <a:cubicBezTo>
                    <a:pt x="309" y="399"/>
                    <a:pt x="317" y="406"/>
                    <a:pt x="327" y="395"/>
                  </a:cubicBezTo>
                  <a:cubicBezTo>
                    <a:pt x="336" y="385"/>
                    <a:pt x="344" y="377"/>
                    <a:pt x="367" y="359"/>
                  </a:cubicBezTo>
                  <a:cubicBezTo>
                    <a:pt x="389" y="341"/>
                    <a:pt x="401" y="346"/>
                    <a:pt x="403" y="334"/>
                  </a:cubicBezTo>
                  <a:cubicBezTo>
                    <a:pt x="404" y="322"/>
                    <a:pt x="403" y="315"/>
                    <a:pt x="398" y="304"/>
                  </a:cubicBezTo>
                  <a:cubicBezTo>
                    <a:pt x="393" y="293"/>
                    <a:pt x="387" y="277"/>
                    <a:pt x="392" y="267"/>
                  </a:cubicBezTo>
                  <a:cubicBezTo>
                    <a:pt x="397" y="257"/>
                    <a:pt x="403" y="253"/>
                    <a:pt x="392" y="251"/>
                  </a:cubicBezTo>
                  <a:cubicBezTo>
                    <a:pt x="381" y="248"/>
                    <a:pt x="366" y="253"/>
                    <a:pt x="368" y="241"/>
                  </a:cubicBezTo>
                  <a:cubicBezTo>
                    <a:pt x="370" y="229"/>
                    <a:pt x="397" y="197"/>
                    <a:pt x="409" y="179"/>
                  </a:cubicBezTo>
                  <a:cubicBezTo>
                    <a:pt x="421" y="161"/>
                    <a:pt x="441" y="115"/>
                    <a:pt x="451" y="105"/>
                  </a:cubicBezTo>
                  <a:cubicBezTo>
                    <a:pt x="461" y="95"/>
                    <a:pt x="481" y="65"/>
                    <a:pt x="501" y="56"/>
                  </a:cubicBezTo>
                  <a:cubicBezTo>
                    <a:pt x="523" y="47"/>
                    <a:pt x="585" y="27"/>
                    <a:pt x="605" y="23"/>
                  </a:cubicBezTo>
                  <a:cubicBezTo>
                    <a:pt x="627" y="19"/>
                    <a:pt x="697" y="0"/>
                    <a:pt x="697" y="0"/>
                  </a:cubicBezTo>
                  <a:cubicBezTo>
                    <a:pt x="697" y="0"/>
                    <a:pt x="709" y="60"/>
                    <a:pt x="714" y="77"/>
                  </a:cubicBezTo>
                  <a:cubicBezTo>
                    <a:pt x="719" y="95"/>
                    <a:pt x="730" y="113"/>
                    <a:pt x="729" y="128"/>
                  </a:cubicBezTo>
                  <a:cubicBezTo>
                    <a:pt x="729" y="143"/>
                    <a:pt x="727" y="147"/>
                    <a:pt x="730" y="161"/>
                  </a:cubicBezTo>
                  <a:cubicBezTo>
                    <a:pt x="732" y="174"/>
                    <a:pt x="745" y="196"/>
                    <a:pt x="745" y="213"/>
                  </a:cubicBezTo>
                  <a:cubicBezTo>
                    <a:pt x="745" y="229"/>
                    <a:pt x="743" y="237"/>
                    <a:pt x="755" y="240"/>
                  </a:cubicBezTo>
                  <a:cubicBezTo>
                    <a:pt x="767" y="243"/>
                    <a:pt x="778" y="245"/>
                    <a:pt x="780" y="266"/>
                  </a:cubicBezTo>
                  <a:cubicBezTo>
                    <a:pt x="782" y="287"/>
                    <a:pt x="789" y="325"/>
                    <a:pt x="794" y="343"/>
                  </a:cubicBezTo>
                  <a:cubicBezTo>
                    <a:pt x="797" y="356"/>
                    <a:pt x="798" y="363"/>
                    <a:pt x="798" y="381"/>
                  </a:cubicBezTo>
                  <a:cubicBezTo>
                    <a:pt x="799" y="389"/>
                    <a:pt x="799" y="401"/>
                    <a:pt x="799" y="417"/>
                  </a:cubicBezTo>
                  <a:cubicBezTo>
                    <a:pt x="800" y="440"/>
                    <a:pt x="804" y="475"/>
                    <a:pt x="808" y="507"/>
                  </a:cubicBezTo>
                  <a:cubicBezTo>
                    <a:pt x="813" y="542"/>
                    <a:pt x="818" y="573"/>
                    <a:pt x="818" y="578"/>
                  </a:cubicBezTo>
                  <a:cubicBezTo>
                    <a:pt x="819" y="588"/>
                    <a:pt x="838" y="647"/>
                    <a:pt x="833" y="656"/>
                  </a:cubicBezTo>
                  <a:cubicBezTo>
                    <a:pt x="828" y="665"/>
                    <a:pt x="822" y="676"/>
                    <a:pt x="825" y="683"/>
                  </a:cubicBezTo>
                  <a:cubicBezTo>
                    <a:pt x="825" y="685"/>
                    <a:pt x="826" y="687"/>
                    <a:pt x="826" y="690"/>
                  </a:cubicBezTo>
                  <a:cubicBezTo>
                    <a:pt x="826" y="690"/>
                    <a:pt x="826" y="690"/>
                    <a:pt x="826" y="690"/>
                  </a:cubicBezTo>
                  <a:cubicBezTo>
                    <a:pt x="828" y="698"/>
                    <a:pt x="828" y="709"/>
                    <a:pt x="828" y="713"/>
                  </a:cubicBezTo>
                  <a:cubicBezTo>
                    <a:pt x="828" y="719"/>
                    <a:pt x="827" y="707"/>
                    <a:pt x="842" y="703"/>
                  </a:cubicBezTo>
                  <a:cubicBezTo>
                    <a:pt x="857" y="699"/>
                    <a:pt x="877" y="685"/>
                    <a:pt x="887" y="683"/>
                  </a:cubicBezTo>
                  <a:cubicBezTo>
                    <a:pt x="897" y="681"/>
                    <a:pt x="911" y="676"/>
                    <a:pt x="925" y="671"/>
                  </a:cubicBezTo>
                  <a:cubicBezTo>
                    <a:pt x="938" y="667"/>
                    <a:pt x="948" y="671"/>
                    <a:pt x="961" y="655"/>
                  </a:cubicBezTo>
                  <a:cubicBezTo>
                    <a:pt x="973" y="639"/>
                    <a:pt x="984" y="625"/>
                    <a:pt x="988" y="623"/>
                  </a:cubicBezTo>
                  <a:cubicBezTo>
                    <a:pt x="992" y="620"/>
                    <a:pt x="994" y="627"/>
                    <a:pt x="991" y="633"/>
                  </a:cubicBezTo>
                  <a:cubicBezTo>
                    <a:pt x="988" y="638"/>
                    <a:pt x="982" y="649"/>
                    <a:pt x="992" y="645"/>
                  </a:cubicBezTo>
                  <a:cubicBezTo>
                    <a:pt x="1003" y="643"/>
                    <a:pt x="1012" y="640"/>
                    <a:pt x="1013" y="635"/>
                  </a:cubicBezTo>
                  <a:cubicBezTo>
                    <a:pt x="1015" y="631"/>
                    <a:pt x="1018" y="633"/>
                    <a:pt x="1024" y="629"/>
                  </a:cubicBezTo>
                  <a:cubicBezTo>
                    <a:pt x="1030" y="627"/>
                    <a:pt x="1061" y="622"/>
                    <a:pt x="1051" y="63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53" name="Google Shape;753;p40"/>
            <p:cNvSpPr/>
            <p:nvPr/>
          </p:nvSpPr>
          <p:spPr>
            <a:xfrm>
              <a:off x="5033" y="873"/>
              <a:ext cx="174" cy="166"/>
            </a:xfrm>
            <a:custGeom>
              <a:rect b="b" l="l" r="r" t="t"/>
              <a:pathLst>
                <a:path extrusionOk="0" h="229" w="240">
                  <a:moveTo>
                    <a:pt x="237" y="111"/>
                  </a:moveTo>
                  <a:cubicBezTo>
                    <a:pt x="234" y="118"/>
                    <a:pt x="232" y="121"/>
                    <a:pt x="226" y="122"/>
                  </a:cubicBezTo>
                  <a:cubicBezTo>
                    <a:pt x="226" y="122"/>
                    <a:pt x="226" y="122"/>
                    <a:pt x="226" y="122"/>
                  </a:cubicBezTo>
                  <a:cubicBezTo>
                    <a:pt x="222" y="124"/>
                    <a:pt x="216" y="124"/>
                    <a:pt x="207" y="126"/>
                  </a:cubicBezTo>
                  <a:cubicBezTo>
                    <a:pt x="187" y="132"/>
                    <a:pt x="97" y="164"/>
                    <a:pt x="97" y="164"/>
                  </a:cubicBezTo>
                  <a:cubicBezTo>
                    <a:pt x="97" y="164"/>
                    <a:pt x="23" y="222"/>
                    <a:pt x="18" y="229"/>
                  </a:cubicBezTo>
                  <a:cubicBezTo>
                    <a:pt x="18" y="226"/>
                    <a:pt x="17" y="224"/>
                    <a:pt x="17" y="222"/>
                  </a:cubicBezTo>
                  <a:cubicBezTo>
                    <a:pt x="14" y="215"/>
                    <a:pt x="20" y="204"/>
                    <a:pt x="25" y="195"/>
                  </a:cubicBezTo>
                  <a:cubicBezTo>
                    <a:pt x="30" y="186"/>
                    <a:pt x="11" y="127"/>
                    <a:pt x="10" y="117"/>
                  </a:cubicBezTo>
                  <a:cubicBezTo>
                    <a:pt x="10" y="112"/>
                    <a:pt x="5" y="81"/>
                    <a:pt x="0" y="46"/>
                  </a:cubicBezTo>
                  <a:cubicBezTo>
                    <a:pt x="4" y="45"/>
                    <a:pt x="199" y="0"/>
                    <a:pt x="205" y="0"/>
                  </a:cubicBezTo>
                  <a:cubicBezTo>
                    <a:pt x="211" y="0"/>
                    <a:pt x="213" y="6"/>
                    <a:pt x="213" y="6"/>
                  </a:cubicBezTo>
                  <a:cubicBezTo>
                    <a:pt x="213" y="6"/>
                    <a:pt x="240" y="98"/>
                    <a:pt x="237" y="11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54" name="Google Shape;754;p40"/>
            <p:cNvSpPr/>
            <p:nvPr/>
          </p:nvSpPr>
          <p:spPr>
            <a:xfrm>
              <a:off x="5046" y="1039"/>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55" name="Google Shape;755;p40"/>
            <p:cNvSpPr/>
            <p:nvPr/>
          </p:nvSpPr>
          <p:spPr>
            <a:xfrm>
              <a:off x="5046" y="1039"/>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56" name="Google Shape;756;p40"/>
            <p:cNvSpPr/>
            <p:nvPr/>
          </p:nvSpPr>
          <p:spPr>
            <a:xfrm>
              <a:off x="5033" y="906"/>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57" name="Google Shape;757;p40"/>
            <p:cNvSpPr/>
            <p:nvPr/>
          </p:nvSpPr>
          <p:spPr>
            <a:xfrm>
              <a:off x="5033" y="906"/>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58" name="Google Shape;758;p40"/>
            <p:cNvSpPr/>
            <p:nvPr/>
          </p:nvSpPr>
          <p:spPr>
            <a:xfrm>
              <a:off x="5182" y="862"/>
              <a:ext cx="92" cy="99"/>
            </a:xfrm>
            <a:custGeom>
              <a:rect b="b" l="l" r="r" t="t"/>
              <a:pathLst>
                <a:path extrusionOk="0" h="136" w="127">
                  <a:moveTo>
                    <a:pt x="127" y="69"/>
                  </a:moveTo>
                  <a:cubicBezTo>
                    <a:pt x="127" y="71"/>
                    <a:pt x="119" y="74"/>
                    <a:pt x="115" y="73"/>
                  </a:cubicBezTo>
                  <a:cubicBezTo>
                    <a:pt x="111" y="73"/>
                    <a:pt x="77" y="41"/>
                    <a:pt x="70" y="40"/>
                  </a:cubicBezTo>
                  <a:cubicBezTo>
                    <a:pt x="59" y="38"/>
                    <a:pt x="68" y="74"/>
                    <a:pt x="74" y="81"/>
                  </a:cubicBezTo>
                  <a:cubicBezTo>
                    <a:pt x="82" y="88"/>
                    <a:pt x="82" y="103"/>
                    <a:pt x="80" y="105"/>
                  </a:cubicBezTo>
                  <a:cubicBezTo>
                    <a:pt x="76" y="107"/>
                    <a:pt x="43" y="131"/>
                    <a:pt x="21" y="136"/>
                  </a:cubicBezTo>
                  <a:cubicBezTo>
                    <a:pt x="27" y="135"/>
                    <a:pt x="29" y="132"/>
                    <a:pt x="32" y="125"/>
                  </a:cubicBezTo>
                  <a:cubicBezTo>
                    <a:pt x="35" y="112"/>
                    <a:pt x="8" y="20"/>
                    <a:pt x="8" y="20"/>
                  </a:cubicBezTo>
                  <a:cubicBezTo>
                    <a:pt x="8" y="20"/>
                    <a:pt x="6" y="14"/>
                    <a:pt x="0" y="14"/>
                  </a:cubicBezTo>
                  <a:cubicBezTo>
                    <a:pt x="0" y="14"/>
                    <a:pt x="38" y="3"/>
                    <a:pt x="40" y="2"/>
                  </a:cubicBezTo>
                  <a:cubicBezTo>
                    <a:pt x="43" y="2"/>
                    <a:pt x="54" y="0"/>
                    <a:pt x="60" y="11"/>
                  </a:cubicBezTo>
                  <a:cubicBezTo>
                    <a:pt x="66" y="22"/>
                    <a:pt x="72" y="30"/>
                    <a:pt x="75" y="34"/>
                  </a:cubicBezTo>
                  <a:cubicBezTo>
                    <a:pt x="78" y="38"/>
                    <a:pt x="84" y="39"/>
                    <a:pt x="92" y="47"/>
                  </a:cubicBezTo>
                  <a:cubicBezTo>
                    <a:pt x="100" y="55"/>
                    <a:pt x="118" y="67"/>
                    <a:pt x="125" y="68"/>
                  </a:cubicBezTo>
                  <a:cubicBezTo>
                    <a:pt x="127" y="68"/>
                    <a:pt x="127" y="69"/>
                    <a:pt x="127" y="6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59" name="Google Shape;759;p40"/>
            <p:cNvSpPr/>
            <p:nvPr/>
          </p:nvSpPr>
          <p:spPr>
            <a:xfrm>
              <a:off x="5197" y="961"/>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60" name="Google Shape;760;p40"/>
            <p:cNvSpPr/>
            <p:nvPr/>
          </p:nvSpPr>
          <p:spPr>
            <a:xfrm>
              <a:off x="5197" y="961"/>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61" name="Google Shape;761;p40"/>
            <p:cNvSpPr/>
            <p:nvPr/>
          </p:nvSpPr>
          <p:spPr>
            <a:xfrm>
              <a:off x="5240" y="900"/>
              <a:ext cx="18" cy="34"/>
            </a:xfrm>
            <a:custGeom>
              <a:rect b="b" l="l" r="r" t="t"/>
              <a:pathLst>
                <a:path extrusionOk="0" h="47" w="25">
                  <a:moveTo>
                    <a:pt x="13" y="19"/>
                  </a:moveTo>
                  <a:cubicBezTo>
                    <a:pt x="13" y="19"/>
                    <a:pt x="10" y="12"/>
                    <a:pt x="8" y="10"/>
                  </a:cubicBezTo>
                  <a:cubicBezTo>
                    <a:pt x="5" y="8"/>
                    <a:pt x="0" y="0"/>
                    <a:pt x="1" y="6"/>
                  </a:cubicBezTo>
                  <a:cubicBezTo>
                    <a:pt x="2" y="13"/>
                    <a:pt x="5" y="22"/>
                    <a:pt x="7" y="26"/>
                  </a:cubicBezTo>
                  <a:cubicBezTo>
                    <a:pt x="9" y="31"/>
                    <a:pt x="13" y="36"/>
                    <a:pt x="13" y="39"/>
                  </a:cubicBezTo>
                  <a:cubicBezTo>
                    <a:pt x="12" y="41"/>
                    <a:pt x="14" y="47"/>
                    <a:pt x="17" y="42"/>
                  </a:cubicBezTo>
                  <a:cubicBezTo>
                    <a:pt x="20" y="36"/>
                    <a:pt x="25" y="33"/>
                    <a:pt x="24" y="30"/>
                  </a:cubicBezTo>
                  <a:cubicBezTo>
                    <a:pt x="23" y="27"/>
                    <a:pt x="14" y="22"/>
                    <a:pt x="13" y="1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62" name="Google Shape;762;p40"/>
            <p:cNvSpPr/>
            <p:nvPr/>
          </p:nvSpPr>
          <p:spPr>
            <a:xfrm>
              <a:off x="5225" y="958"/>
              <a:ext cx="13" cy="27"/>
            </a:xfrm>
            <a:custGeom>
              <a:rect b="b" l="l" r="r" t="t"/>
              <a:pathLst>
                <a:path extrusionOk="0" h="38" w="18">
                  <a:moveTo>
                    <a:pt x="4" y="17"/>
                  </a:moveTo>
                  <a:cubicBezTo>
                    <a:pt x="4" y="17"/>
                    <a:pt x="0" y="25"/>
                    <a:pt x="2" y="28"/>
                  </a:cubicBezTo>
                  <a:cubicBezTo>
                    <a:pt x="3" y="32"/>
                    <a:pt x="7" y="38"/>
                    <a:pt x="12" y="38"/>
                  </a:cubicBezTo>
                  <a:cubicBezTo>
                    <a:pt x="17" y="38"/>
                    <a:pt x="17" y="30"/>
                    <a:pt x="17" y="27"/>
                  </a:cubicBezTo>
                  <a:cubicBezTo>
                    <a:pt x="18" y="24"/>
                    <a:pt x="15" y="20"/>
                    <a:pt x="14" y="19"/>
                  </a:cubicBezTo>
                  <a:cubicBezTo>
                    <a:pt x="14" y="18"/>
                    <a:pt x="13" y="12"/>
                    <a:pt x="13" y="10"/>
                  </a:cubicBezTo>
                  <a:cubicBezTo>
                    <a:pt x="13" y="8"/>
                    <a:pt x="4" y="0"/>
                    <a:pt x="4" y="8"/>
                  </a:cubicBezTo>
                  <a:cubicBezTo>
                    <a:pt x="4" y="17"/>
                    <a:pt x="6" y="13"/>
                    <a:pt x="4" y="1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63" name="Google Shape;763;p40"/>
            <p:cNvSpPr/>
            <p:nvPr/>
          </p:nvSpPr>
          <p:spPr>
            <a:xfrm>
              <a:off x="5025" y="742"/>
              <a:ext cx="347" cy="198"/>
            </a:xfrm>
            <a:custGeom>
              <a:rect b="b" l="l" r="r" t="t"/>
              <a:pathLst>
                <a:path extrusionOk="0" h="272" w="476">
                  <a:moveTo>
                    <a:pt x="470" y="189"/>
                  </a:moveTo>
                  <a:cubicBezTo>
                    <a:pt x="454" y="170"/>
                    <a:pt x="437" y="193"/>
                    <a:pt x="426" y="193"/>
                  </a:cubicBezTo>
                  <a:cubicBezTo>
                    <a:pt x="415" y="195"/>
                    <a:pt x="408" y="204"/>
                    <a:pt x="401" y="209"/>
                  </a:cubicBezTo>
                  <a:cubicBezTo>
                    <a:pt x="319" y="272"/>
                    <a:pt x="388" y="213"/>
                    <a:pt x="387" y="204"/>
                  </a:cubicBezTo>
                  <a:cubicBezTo>
                    <a:pt x="387" y="201"/>
                    <a:pt x="374" y="192"/>
                    <a:pt x="367" y="199"/>
                  </a:cubicBezTo>
                  <a:cubicBezTo>
                    <a:pt x="360" y="206"/>
                    <a:pt x="347" y="231"/>
                    <a:pt x="342" y="234"/>
                  </a:cubicBezTo>
                  <a:cubicBezTo>
                    <a:pt x="342" y="234"/>
                    <a:pt x="342" y="234"/>
                    <a:pt x="342" y="234"/>
                  </a:cubicBezTo>
                  <a:cubicBezTo>
                    <a:pt x="342" y="234"/>
                    <a:pt x="342" y="233"/>
                    <a:pt x="340" y="233"/>
                  </a:cubicBezTo>
                  <a:cubicBezTo>
                    <a:pt x="333" y="232"/>
                    <a:pt x="315" y="220"/>
                    <a:pt x="307" y="212"/>
                  </a:cubicBezTo>
                  <a:cubicBezTo>
                    <a:pt x="299" y="204"/>
                    <a:pt x="293" y="203"/>
                    <a:pt x="290" y="199"/>
                  </a:cubicBezTo>
                  <a:cubicBezTo>
                    <a:pt x="287" y="195"/>
                    <a:pt x="281" y="187"/>
                    <a:pt x="275" y="176"/>
                  </a:cubicBezTo>
                  <a:cubicBezTo>
                    <a:pt x="269" y="165"/>
                    <a:pt x="258" y="167"/>
                    <a:pt x="255" y="167"/>
                  </a:cubicBezTo>
                  <a:cubicBezTo>
                    <a:pt x="253" y="168"/>
                    <a:pt x="215" y="179"/>
                    <a:pt x="215" y="179"/>
                  </a:cubicBezTo>
                  <a:cubicBezTo>
                    <a:pt x="209" y="179"/>
                    <a:pt x="14" y="224"/>
                    <a:pt x="10" y="225"/>
                  </a:cubicBezTo>
                  <a:cubicBezTo>
                    <a:pt x="6" y="193"/>
                    <a:pt x="2" y="158"/>
                    <a:pt x="1" y="135"/>
                  </a:cubicBezTo>
                  <a:cubicBezTo>
                    <a:pt x="1" y="119"/>
                    <a:pt x="1" y="107"/>
                    <a:pt x="0" y="99"/>
                  </a:cubicBezTo>
                  <a:cubicBezTo>
                    <a:pt x="2" y="98"/>
                    <a:pt x="61" y="88"/>
                    <a:pt x="111" y="78"/>
                  </a:cubicBezTo>
                  <a:cubicBezTo>
                    <a:pt x="133" y="74"/>
                    <a:pt x="153" y="70"/>
                    <a:pt x="165" y="67"/>
                  </a:cubicBezTo>
                  <a:cubicBezTo>
                    <a:pt x="165" y="67"/>
                    <a:pt x="231" y="54"/>
                    <a:pt x="241" y="47"/>
                  </a:cubicBezTo>
                  <a:cubicBezTo>
                    <a:pt x="253" y="39"/>
                    <a:pt x="278" y="5"/>
                    <a:pt x="287" y="1"/>
                  </a:cubicBezTo>
                  <a:cubicBezTo>
                    <a:pt x="290" y="0"/>
                    <a:pt x="294" y="1"/>
                    <a:pt x="299" y="3"/>
                  </a:cubicBezTo>
                  <a:cubicBezTo>
                    <a:pt x="304" y="5"/>
                    <a:pt x="309" y="10"/>
                    <a:pt x="313" y="14"/>
                  </a:cubicBezTo>
                  <a:cubicBezTo>
                    <a:pt x="319" y="21"/>
                    <a:pt x="327" y="28"/>
                    <a:pt x="329" y="25"/>
                  </a:cubicBezTo>
                  <a:cubicBezTo>
                    <a:pt x="333" y="22"/>
                    <a:pt x="342" y="15"/>
                    <a:pt x="345" y="21"/>
                  </a:cubicBezTo>
                  <a:cubicBezTo>
                    <a:pt x="348" y="27"/>
                    <a:pt x="332" y="40"/>
                    <a:pt x="323" y="50"/>
                  </a:cubicBezTo>
                  <a:cubicBezTo>
                    <a:pt x="313" y="59"/>
                    <a:pt x="298" y="87"/>
                    <a:pt x="308" y="95"/>
                  </a:cubicBezTo>
                  <a:cubicBezTo>
                    <a:pt x="317" y="103"/>
                    <a:pt x="335" y="100"/>
                    <a:pt x="339" y="99"/>
                  </a:cubicBezTo>
                  <a:cubicBezTo>
                    <a:pt x="345" y="97"/>
                    <a:pt x="351" y="102"/>
                    <a:pt x="355" y="109"/>
                  </a:cubicBezTo>
                  <a:cubicBezTo>
                    <a:pt x="358" y="117"/>
                    <a:pt x="361" y="125"/>
                    <a:pt x="361" y="133"/>
                  </a:cubicBezTo>
                  <a:cubicBezTo>
                    <a:pt x="363" y="141"/>
                    <a:pt x="361" y="146"/>
                    <a:pt x="372" y="147"/>
                  </a:cubicBezTo>
                  <a:cubicBezTo>
                    <a:pt x="383" y="147"/>
                    <a:pt x="381" y="150"/>
                    <a:pt x="386" y="157"/>
                  </a:cubicBezTo>
                  <a:cubicBezTo>
                    <a:pt x="391" y="164"/>
                    <a:pt x="389" y="171"/>
                    <a:pt x="403" y="171"/>
                  </a:cubicBezTo>
                  <a:cubicBezTo>
                    <a:pt x="417" y="171"/>
                    <a:pt x="430" y="167"/>
                    <a:pt x="433" y="164"/>
                  </a:cubicBezTo>
                  <a:cubicBezTo>
                    <a:pt x="435" y="161"/>
                    <a:pt x="451" y="161"/>
                    <a:pt x="450" y="152"/>
                  </a:cubicBezTo>
                  <a:cubicBezTo>
                    <a:pt x="449" y="143"/>
                    <a:pt x="440" y="132"/>
                    <a:pt x="433" y="124"/>
                  </a:cubicBezTo>
                  <a:cubicBezTo>
                    <a:pt x="425" y="116"/>
                    <a:pt x="419" y="105"/>
                    <a:pt x="422" y="103"/>
                  </a:cubicBezTo>
                  <a:cubicBezTo>
                    <a:pt x="425" y="101"/>
                    <a:pt x="435" y="98"/>
                    <a:pt x="443" y="106"/>
                  </a:cubicBezTo>
                  <a:cubicBezTo>
                    <a:pt x="449" y="115"/>
                    <a:pt x="463" y="142"/>
                    <a:pt x="465" y="147"/>
                  </a:cubicBezTo>
                  <a:cubicBezTo>
                    <a:pt x="467" y="152"/>
                    <a:pt x="476" y="196"/>
                    <a:pt x="470" y="189"/>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64" name="Google Shape;764;p40"/>
            <p:cNvSpPr/>
            <p:nvPr/>
          </p:nvSpPr>
          <p:spPr>
            <a:xfrm>
              <a:off x="5025" y="814"/>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65" name="Google Shape;765;p40"/>
            <p:cNvSpPr/>
            <p:nvPr/>
          </p:nvSpPr>
          <p:spPr>
            <a:xfrm>
              <a:off x="5025" y="814"/>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66" name="Google Shape;766;p40"/>
            <p:cNvSpPr/>
            <p:nvPr/>
          </p:nvSpPr>
          <p:spPr>
            <a:xfrm>
              <a:off x="5292" y="907"/>
              <a:ext cx="32" cy="28"/>
            </a:xfrm>
            <a:custGeom>
              <a:rect b="b" l="l" r="r" t="t"/>
              <a:pathLst>
                <a:path extrusionOk="0" h="39" w="44">
                  <a:moveTo>
                    <a:pt x="43" y="15"/>
                  </a:moveTo>
                  <a:cubicBezTo>
                    <a:pt x="43" y="15"/>
                    <a:pt x="32" y="23"/>
                    <a:pt x="24" y="30"/>
                  </a:cubicBezTo>
                  <a:cubicBezTo>
                    <a:pt x="18" y="37"/>
                    <a:pt x="12" y="39"/>
                    <a:pt x="6" y="35"/>
                  </a:cubicBezTo>
                  <a:cubicBezTo>
                    <a:pt x="0" y="31"/>
                    <a:pt x="12" y="27"/>
                    <a:pt x="17" y="15"/>
                  </a:cubicBezTo>
                  <a:cubicBezTo>
                    <a:pt x="22" y="3"/>
                    <a:pt x="32" y="2"/>
                    <a:pt x="32" y="2"/>
                  </a:cubicBezTo>
                  <a:cubicBezTo>
                    <a:pt x="36" y="0"/>
                    <a:pt x="42" y="3"/>
                    <a:pt x="43" y="5"/>
                  </a:cubicBezTo>
                  <a:cubicBezTo>
                    <a:pt x="44" y="7"/>
                    <a:pt x="43" y="15"/>
                    <a:pt x="43" y="1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67" name="Google Shape;767;p40"/>
            <p:cNvSpPr/>
            <p:nvPr/>
          </p:nvSpPr>
          <p:spPr>
            <a:xfrm>
              <a:off x="5358" y="905"/>
              <a:ext cx="25" cy="20"/>
            </a:xfrm>
            <a:custGeom>
              <a:rect b="b" l="l" r="r" t="t"/>
              <a:pathLst>
                <a:path extrusionOk="0" h="28" w="34">
                  <a:moveTo>
                    <a:pt x="33" y="11"/>
                  </a:moveTo>
                  <a:cubicBezTo>
                    <a:pt x="32" y="17"/>
                    <a:pt x="28" y="22"/>
                    <a:pt x="22" y="25"/>
                  </a:cubicBezTo>
                  <a:cubicBezTo>
                    <a:pt x="15" y="28"/>
                    <a:pt x="10" y="24"/>
                    <a:pt x="6" y="22"/>
                  </a:cubicBezTo>
                  <a:cubicBezTo>
                    <a:pt x="0" y="20"/>
                    <a:pt x="7" y="14"/>
                    <a:pt x="9" y="7"/>
                  </a:cubicBezTo>
                  <a:cubicBezTo>
                    <a:pt x="12" y="0"/>
                    <a:pt x="19" y="4"/>
                    <a:pt x="20" y="4"/>
                  </a:cubicBezTo>
                  <a:cubicBezTo>
                    <a:pt x="22" y="5"/>
                    <a:pt x="34" y="6"/>
                    <a:pt x="33" y="1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68" name="Google Shape;768;p40"/>
            <p:cNvSpPr/>
            <p:nvPr/>
          </p:nvSpPr>
          <p:spPr>
            <a:xfrm>
              <a:off x="4952" y="493"/>
              <a:ext cx="171" cy="320"/>
            </a:xfrm>
            <a:custGeom>
              <a:rect b="b" l="l" r="r" t="t"/>
              <a:pathLst>
                <a:path extrusionOk="0" h="442" w="235">
                  <a:moveTo>
                    <a:pt x="224" y="105"/>
                  </a:moveTo>
                  <a:cubicBezTo>
                    <a:pt x="213" y="113"/>
                    <a:pt x="191" y="126"/>
                    <a:pt x="191" y="143"/>
                  </a:cubicBezTo>
                  <a:cubicBezTo>
                    <a:pt x="191" y="159"/>
                    <a:pt x="197" y="184"/>
                    <a:pt x="194" y="203"/>
                  </a:cubicBezTo>
                  <a:cubicBezTo>
                    <a:pt x="191" y="221"/>
                    <a:pt x="180" y="245"/>
                    <a:pt x="183" y="271"/>
                  </a:cubicBezTo>
                  <a:cubicBezTo>
                    <a:pt x="185" y="298"/>
                    <a:pt x="191" y="367"/>
                    <a:pt x="191" y="383"/>
                  </a:cubicBezTo>
                  <a:cubicBezTo>
                    <a:pt x="212" y="421"/>
                    <a:pt x="212" y="421"/>
                    <a:pt x="212" y="421"/>
                  </a:cubicBezTo>
                  <a:cubicBezTo>
                    <a:pt x="162" y="431"/>
                    <a:pt x="103" y="441"/>
                    <a:pt x="101" y="442"/>
                  </a:cubicBezTo>
                  <a:cubicBezTo>
                    <a:pt x="101" y="424"/>
                    <a:pt x="100" y="417"/>
                    <a:pt x="97" y="404"/>
                  </a:cubicBezTo>
                  <a:cubicBezTo>
                    <a:pt x="92" y="386"/>
                    <a:pt x="85" y="348"/>
                    <a:pt x="83" y="327"/>
                  </a:cubicBezTo>
                  <a:cubicBezTo>
                    <a:pt x="81" y="306"/>
                    <a:pt x="70" y="304"/>
                    <a:pt x="58" y="301"/>
                  </a:cubicBezTo>
                  <a:cubicBezTo>
                    <a:pt x="46" y="298"/>
                    <a:pt x="48" y="290"/>
                    <a:pt x="48" y="274"/>
                  </a:cubicBezTo>
                  <a:cubicBezTo>
                    <a:pt x="48" y="257"/>
                    <a:pt x="35" y="235"/>
                    <a:pt x="33" y="222"/>
                  </a:cubicBezTo>
                  <a:cubicBezTo>
                    <a:pt x="30" y="208"/>
                    <a:pt x="32" y="204"/>
                    <a:pt x="32" y="189"/>
                  </a:cubicBezTo>
                  <a:cubicBezTo>
                    <a:pt x="33" y="174"/>
                    <a:pt x="22" y="156"/>
                    <a:pt x="17" y="138"/>
                  </a:cubicBezTo>
                  <a:cubicBezTo>
                    <a:pt x="12" y="121"/>
                    <a:pt x="0" y="61"/>
                    <a:pt x="0" y="61"/>
                  </a:cubicBezTo>
                  <a:cubicBezTo>
                    <a:pt x="207" y="6"/>
                    <a:pt x="207" y="6"/>
                    <a:pt x="207" y="6"/>
                  </a:cubicBezTo>
                  <a:cubicBezTo>
                    <a:pt x="207" y="6"/>
                    <a:pt x="219" y="0"/>
                    <a:pt x="219" y="5"/>
                  </a:cubicBezTo>
                  <a:cubicBezTo>
                    <a:pt x="219" y="6"/>
                    <a:pt x="219" y="6"/>
                    <a:pt x="219" y="6"/>
                  </a:cubicBezTo>
                  <a:cubicBezTo>
                    <a:pt x="219" y="13"/>
                    <a:pt x="219" y="38"/>
                    <a:pt x="219" y="45"/>
                  </a:cubicBezTo>
                  <a:cubicBezTo>
                    <a:pt x="219" y="53"/>
                    <a:pt x="226" y="59"/>
                    <a:pt x="230" y="71"/>
                  </a:cubicBezTo>
                  <a:cubicBezTo>
                    <a:pt x="234" y="83"/>
                    <a:pt x="235" y="97"/>
                    <a:pt x="224" y="10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69" name="Google Shape;769;p40"/>
            <p:cNvSpPr/>
            <p:nvPr/>
          </p:nvSpPr>
          <p:spPr>
            <a:xfrm>
              <a:off x="5083" y="456"/>
              <a:ext cx="166" cy="343"/>
            </a:xfrm>
            <a:custGeom>
              <a:rect b="b" l="l" r="r" t="t"/>
              <a:pathLst>
                <a:path extrusionOk="0" h="471" w="229">
                  <a:moveTo>
                    <a:pt x="220" y="396"/>
                  </a:moveTo>
                  <a:cubicBezTo>
                    <a:pt x="215" y="394"/>
                    <a:pt x="211" y="393"/>
                    <a:pt x="208" y="394"/>
                  </a:cubicBezTo>
                  <a:cubicBezTo>
                    <a:pt x="199" y="398"/>
                    <a:pt x="174" y="432"/>
                    <a:pt x="162" y="440"/>
                  </a:cubicBezTo>
                  <a:cubicBezTo>
                    <a:pt x="152" y="447"/>
                    <a:pt x="86" y="460"/>
                    <a:pt x="86" y="460"/>
                  </a:cubicBezTo>
                  <a:cubicBezTo>
                    <a:pt x="74" y="463"/>
                    <a:pt x="54" y="467"/>
                    <a:pt x="32" y="471"/>
                  </a:cubicBezTo>
                  <a:cubicBezTo>
                    <a:pt x="11" y="433"/>
                    <a:pt x="11" y="433"/>
                    <a:pt x="11" y="433"/>
                  </a:cubicBezTo>
                  <a:cubicBezTo>
                    <a:pt x="11" y="417"/>
                    <a:pt x="5" y="348"/>
                    <a:pt x="3" y="321"/>
                  </a:cubicBezTo>
                  <a:cubicBezTo>
                    <a:pt x="0" y="295"/>
                    <a:pt x="11" y="271"/>
                    <a:pt x="14" y="253"/>
                  </a:cubicBezTo>
                  <a:cubicBezTo>
                    <a:pt x="17" y="234"/>
                    <a:pt x="11" y="209"/>
                    <a:pt x="11" y="193"/>
                  </a:cubicBezTo>
                  <a:cubicBezTo>
                    <a:pt x="11" y="176"/>
                    <a:pt x="33" y="163"/>
                    <a:pt x="44" y="155"/>
                  </a:cubicBezTo>
                  <a:cubicBezTo>
                    <a:pt x="55" y="147"/>
                    <a:pt x="54" y="133"/>
                    <a:pt x="50" y="121"/>
                  </a:cubicBezTo>
                  <a:cubicBezTo>
                    <a:pt x="46" y="109"/>
                    <a:pt x="39" y="103"/>
                    <a:pt x="39" y="95"/>
                  </a:cubicBezTo>
                  <a:cubicBezTo>
                    <a:pt x="39" y="88"/>
                    <a:pt x="39" y="63"/>
                    <a:pt x="39" y="56"/>
                  </a:cubicBezTo>
                  <a:cubicBezTo>
                    <a:pt x="39" y="56"/>
                    <a:pt x="39" y="56"/>
                    <a:pt x="39" y="55"/>
                  </a:cubicBezTo>
                  <a:cubicBezTo>
                    <a:pt x="40" y="51"/>
                    <a:pt x="41" y="28"/>
                    <a:pt x="43" y="18"/>
                  </a:cubicBezTo>
                  <a:cubicBezTo>
                    <a:pt x="45" y="7"/>
                    <a:pt x="52" y="1"/>
                    <a:pt x="63" y="1"/>
                  </a:cubicBezTo>
                  <a:cubicBezTo>
                    <a:pt x="65" y="1"/>
                    <a:pt x="68" y="0"/>
                    <a:pt x="70" y="0"/>
                  </a:cubicBezTo>
                  <a:cubicBezTo>
                    <a:pt x="76" y="1"/>
                    <a:pt x="81" y="7"/>
                    <a:pt x="91" y="35"/>
                  </a:cubicBezTo>
                  <a:cubicBezTo>
                    <a:pt x="104" y="73"/>
                    <a:pt x="149" y="205"/>
                    <a:pt x="157" y="231"/>
                  </a:cubicBezTo>
                  <a:cubicBezTo>
                    <a:pt x="165" y="257"/>
                    <a:pt x="179" y="279"/>
                    <a:pt x="176" y="291"/>
                  </a:cubicBezTo>
                  <a:cubicBezTo>
                    <a:pt x="174" y="302"/>
                    <a:pt x="201" y="323"/>
                    <a:pt x="206" y="334"/>
                  </a:cubicBezTo>
                  <a:cubicBezTo>
                    <a:pt x="211" y="345"/>
                    <a:pt x="215" y="342"/>
                    <a:pt x="222" y="353"/>
                  </a:cubicBezTo>
                  <a:cubicBezTo>
                    <a:pt x="222" y="353"/>
                    <a:pt x="223" y="354"/>
                    <a:pt x="223" y="354"/>
                  </a:cubicBezTo>
                  <a:cubicBezTo>
                    <a:pt x="229" y="366"/>
                    <a:pt x="223" y="394"/>
                    <a:pt x="220" y="396"/>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70" name="Google Shape;770;p40"/>
            <p:cNvSpPr/>
            <p:nvPr/>
          </p:nvSpPr>
          <p:spPr>
            <a:xfrm>
              <a:off x="5134" y="124"/>
              <a:ext cx="378" cy="590"/>
            </a:xfrm>
            <a:custGeom>
              <a:rect b="b" l="l" r="r" t="t"/>
              <a:pathLst>
                <a:path extrusionOk="0" h="811" w="520">
                  <a:moveTo>
                    <a:pt x="499" y="410"/>
                  </a:moveTo>
                  <a:cubicBezTo>
                    <a:pt x="488" y="418"/>
                    <a:pt x="467" y="431"/>
                    <a:pt x="459" y="444"/>
                  </a:cubicBezTo>
                  <a:cubicBezTo>
                    <a:pt x="450" y="456"/>
                    <a:pt x="433" y="481"/>
                    <a:pt x="423" y="486"/>
                  </a:cubicBezTo>
                  <a:cubicBezTo>
                    <a:pt x="414" y="492"/>
                    <a:pt x="400" y="486"/>
                    <a:pt x="397" y="504"/>
                  </a:cubicBezTo>
                  <a:cubicBezTo>
                    <a:pt x="395" y="523"/>
                    <a:pt x="391" y="524"/>
                    <a:pt x="377" y="524"/>
                  </a:cubicBezTo>
                  <a:cubicBezTo>
                    <a:pt x="364" y="524"/>
                    <a:pt x="346" y="546"/>
                    <a:pt x="337" y="532"/>
                  </a:cubicBezTo>
                  <a:cubicBezTo>
                    <a:pt x="327" y="518"/>
                    <a:pt x="319" y="510"/>
                    <a:pt x="313" y="515"/>
                  </a:cubicBezTo>
                  <a:cubicBezTo>
                    <a:pt x="306" y="520"/>
                    <a:pt x="305" y="529"/>
                    <a:pt x="305" y="545"/>
                  </a:cubicBezTo>
                  <a:cubicBezTo>
                    <a:pt x="305" y="561"/>
                    <a:pt x="321" y="600"/>
                    <a:pt x="302" y="603"/>
                  </a:cubicBezTo>
                  <a:cubicBezTo>
                    <a:pt x="283" y="606"/>
                    <a:pt x="275" y="597"/>
                    <a:pt x="270" y="606"/>
                  </a:cubicBezTo>
                  <a:cubicBezTo>
                    <a:pt x="265" y="614"/>
                    <a:pt x="263" y="628"/>
                    <a:pt x="263" y="628"/>
                  </a:cubicBezTo>
                  <a:cubicBezTo>
                    <a:pt x="263" y="628"/>
                    <a:pt x="271" y="658"/>
                    <a:pt x="255" y="653"/>
                  </a:cubicBezTo>
                  <a:cubicBezTo>
                    <a:pt x="239" y="648"/>
                    <a:pt x="231" y="661"/>
                    <a:pt x="212" y="666"/>
                  </a:cubicBezTo>
                  <a:cubicBezTo>
                    <a:pt x="193" y="670"/>
                    <a:pt x="193" y="668"/>
                    <a:pt x="191" y="683"/>
                  </a:cubicBezTo>
                  <a:cubicBezTo>
                    <a:pt x="189" y="698"/>
                    <a:pt x="199" y="718"/>
                    <a:pt x="185" y="726"/>
                  </a:cubicBezTo>
                  <a:cubicBezTo>
                    <a:pt x="172" y="734"/>
                    <a:pt x="173" y="738"/>
                    <a:pt x="171" y="750"/>
                  </a:cubicBezTo>
                  <a:cubicBezTo>
                    <a:pt x="168" y="763"/>
                    <a:pt x="155" y="793"/>
                    <a:pt x="155" y="810"/>
                  </a:cubicBezTo>
                  <a:cubicBezTo>
                    <a:pt x="153" y="811"/>
                    <a:pt x="153" y="811"/>
                    <a:pt x="153" y="811"/>
                  </a:cubicBezTo>
                  <a:cubicBezTo>
                    <a:pt x="153" y="811"/>
                    <a:pt x="152" y="810"/>
                    <a:pt x="152" y="810"/>
                  </a:cubicBezTo>
                  <a:cubicBezTo>
                    <a:pt x="145" y="799"/>
                    <a:pt x="141" y="802"/>
                    <a:pt x="136" y="791"/>
                  </a:cubicBezTo>
                  <a:cubicBezTo>
                    <a:pt x="131" y="780"/>
                    <a:pt x="104" y="759"/>
                    <a:pt x="106" y="748"/>
                  </a:cubicBezTo>
                  <a:cubicBezTo>
                    <a:pt x="109" y="736"/>
                    <a:pt x="95" y="714"/>
                    <a:pt x="87" y="688"/>
                  </a:cubicBezTo>
                  <a:cubicBezTo>
                    <a:pt x="79" y="662"/>
                    <a:pt x="34" y="530"/>
                    <a:pt x="21" y="492"/>
                  </a:cubicBezTo>
                  <a:cubicBezTo>
                    <a:pt x="11" y="464"/>
                    <a:pt x="6" y="458"/>
                    <a:pt x="0" y="457"/>
                  </a:cubicBezTo>
                  <a:cubicBezTo>
                    <a:pt x="0" y="457"/>
                    <a:pt x="0" y="457"/>
                    <a:pt x="0" y="457"/>
                  </a:cubicBezTo>
                  <a:cubicBezTo>
                    <a:pt x="0" y="457"/>
                    <a:pt x="12" y="426"/>
                    <a:pt x="21" y="431"/>
                  </a:cubicBezTo>
                  <a:cubicBezTo>
                    <a:pt x="30" y="436"/>
                    <a:pt x="35" y="439"/>
                    <a:pt x="38" y="419"/>
                  </a:cubicBezTo>
                  <a:cubicBezTo>
                    <a:pt x="41" y="399"/>
                    <a:pt x="45" y="375"/>
                    <a:pt x="49" y="370"/>
                  </a:cubicBezTo>
                  <a:cubicBezTo>
                    <a:pt x="53" y="365"/>
                    <a:pt x="64" y="349"/>
                    <a:pt x="65" y="341"/>
                  </a:cubicBezTo>
                  <a:cubicBezTo>
                    <a:pt x="66" y="333"/>
                    <a:pt x="78" y="324"/>
                    <a:pt x="72" y="314"/>
                  </a:cubicBezTo>
                  <a:cubicBezTo>
                    <a:pt x="72" y="314"/>
                    <a:pt x="65" y="291"/>
                    <a:pt x="65" y="268"/>
                  </a:cubicBezTo>
                  <a:cubicBezTo>
                    <a:pt x="65" y="244"/>
                    <a:pt x="74" y="228"/>
                    <a:pt x="74" y="228"/>
                  </a:cubicBezTo>
                  <a:cubicBezTo>
                    <a:pt x="74" y="228"/>
                    <a:pt x="79" y="204"/>
                    <a:pt x="74" y="191"/>
                  </a:cubicBezTo>
                  <a:cubicBezTo>
                    <a:pt x="69" y="178"/>
                    <a:pt x="74" y="160"/>
                    <a:pt x="76" y="150"/>
                  </a:cubicBezTo>
                  <a:cubicBezTo>
                    <a:pt x="78" y="141"/>
                    <a:pt x="108" y="66"/>
                    <a:pt x="106" y="56"/>
                  </a:cubicBezTo>
                  <a:cubicBezTo>
                    <a:pt x="105" y="45"/>
                    <a:pt x="123" y="0"/>
                    <a:pt x="139" y="23"/>
                  </a:cubicBezTo>
                  <a:cubicBezTo>
                    <a:pt x="155" y="46"/>
                    <a:pt x="169" y="70"/>
                    <a:pt x="189" y="46"/>
                  </a:cubicBezTo>
                  <a:cubicBezTo>
                    <a:pt x="209" y="22"/>
                    <a:pt x="219" y="2"/>
                    <a:pt x="244" y="10"/>
                  </a:cubicBezTo>
                  <a:cubicBezTo>
                    <a:pt x="269" y="17"/>
                    <a:pt x="299" y="34"/>
                    <a:pt x="312" y="74"/>
                  </a:cubicBezTo>
                  <a:cubicBezTo>
                    <a:pt x="325" y="114"/>
                    <a:pt x="344" y="145"/>
                    <a:pt x="349" y="175"/>
                  </a:cubicBezTo>
                  <a:cubicBezTo>
                    <a:pt x="353" y="205"/>
                    <a:pt x="354" y="257"/>
                    <a:pt x="372" y="264"/>
                  </a:cubicBezTo>
                  <a:cubicBezTo>
                    <a:pt x="390" y="270"/>
                    <a:pt x="407" y="256"/>
                    <a:pt x="417" y="274"/>
                  </a:cubicBezTo>
                  <a:cubicBezTo>
                    <a:pt x="427" y="292"/>
                    <a:pt x="427" y="322"/>
                    <a:pt x="443" y="328"/>
                  </a:cubicBezTo>
                  <a:cubicBezTo>
                    <a:pt x="459" y="334"/>
                    <a:pt x="461" y="320"/>
                    <a:pt x="479" y="334"/>
                  </a:cubicBezTo>
                  <a:cubicBezTo>
                    <a:pt x="496" y="349"/>
                    <a:pt x="519" y="374"/>
                    <a:pt x="519" y="381"/>
                  </a:cubicBezTo>
                  <a:cubicBezTo>
                    <a:pt x="520" y="388"/>
                    <a:pt x="511" y="402"/>
                    <a:pt x="499" y="410"/>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grpSp>
      <p:grpSp>
        <p:nvGrpSpPr>
          <p:cNvPr id="771" name="Google Shape;771;p40"/>
          <p:cNvGrpSpPr/>
          <p:nvPr/>
        </p:nvGrpSpPr>
        <p:grpSpPr>
          <a:xfrm>
            <a:off x="2980477" y="3101283"/>
            <a:ext cx="1657110" cy="1133087"/>
            <a:chOff x="-12" y="-11"/>
            <a:chExt cx="5790" cy="3248"/>
          </a:xfrm>
        </p:grpSpPr>
        <p:sp>
          <p:nvSpPr>
            <p:cNvPr id="772" name="Google Shape;772;p40"/>
            <p:cNvSpPr/>
            <p:nvPr/>
          </p:nvSpPr>
          <p:spPr>
            <a:xfrm>
              <a:off x="1818" y="-11"/>
              <a:ext cx="3960" cy="2999"/>
            </a:xfrm>
            <a:custGeom>
              <a:rect b="b" l="l" r="r" t="t"/>
              <a:pathLst>
                <a:path extrusionOk="0" h="1558" w="2060">
                  <a:moveTo>
                    <a:pt x="2040" y="1310"/>
                  </a:moveTo>
                  <a:cubicBezTo>
                    <a:pt x="2045" y="1300"/>
                    <a:pt x="2060" y="1281"/>
                    <a:pt x="2046" y="1277"/>
                  </a:cubicBezTo>
                  <a:cubicBezTo>
                    <a:pt x="2032" y="1273"/>
                    <a:pt x="2018" y="1271"/>
                    <a:pt x="2005" y="1263"/>
                  </a:cubicBezTo>
                  <a:cubicBezTo>
                    <a:pt x="1992" y="1255"/>
                    <a:pt x="1998" y="1253"/>
                    <a:pt x="1983" y="1245"/>
                  </a:cubicBezTo>
                  <a:cubicBezTo>
                    <a:pt x="1968" y="1237"/>
                    <a:pt x="1961" y="1245"/>
                    <a:pt x="1956" y="1237"/>
                  </a:cubicBezTo>
                  <a:cubicBezTo>
                    <a:pt x="1950" y="1229"/>
                    <a:pt x="1948" y="1230"/>
                    <a:pt x="1946" y="1224"/>
                  </a:cubicBezTo>
                  <a:cubicBezTo>
                    <a:pt x="1944" y="1218"/>
                    <a:pt x="1938" y="1210"/>
                    <a:pt x="1937" y="1204"/>
                  </a:cubicBezTo>
                  <a:cubicBezTo>
                    <a:pt x="1936" y="1199"/>
                    <a:pt x="1929" y="1204"/>
                    <a:pt x="1928" y="1192"/>
                  </a:cubicBezTo>
                  <a:cubicBezTo>
                    <a:pt x="1928" y="1181"/>
                    <a:pt x="1922" y="1164"/>
                    <a:pt x="1912" y="1156"/>
                  </a:cubicBezTo>
                  <a:cubicBezTo>
                    <a:pt x="1903" y="1148"/>
                    <a:pt x="1884" y="1112"/>
                    <a:pt x="1878" y="1102"/>
                  </a:cubicBezTo>
                  <a:cubicBezTo>
                    <a:pt x="1877" y="1100"/>
                    <a:pt x="1876" y="1099"/>
                    <a:pt x="1875" y="1098"/>
                  </a:cubicBezTo>
                  <a:cubicBezTo>
                    <a:pt x="1869" y="1089"/>
                    <a:pt x="1863" y="1084"/>
                    <a:pt x="1858" y="1077"/>
                  </a:cubicBezTo>
                  <a:cubicBezTo>
                    <a:pt x="1852" y="1069"/>
                    <a:pt x="1829" y="1058"/>
                    <a:pt x="1828" y="1054"/>
                  </a:cubicBezTo>
                  <a:cubicBezTo>
                    <a:pt x="1828" y="1050"/>
                    <a:pt x="1824" y="1035"/>
                    <a:pt x="1810" y="1024"/>
                  </a:cubicBezTo>
                  <a:cubicBezTo>
                    <a:pt x="1796" y="1014"/>
                    <a:pt x="1787" y="1012"/>
                    <a:pt x="1787" y="1004"/>
                  </a:cubicBezTo>
                  <a:cubicBezTo>
                    <a:pt x="1787" y="995"/>
                    <a:pt x="1786" y="982"/>
                    <a:pt x="1778" y="978"/>
                  </a:cubicBezTo>
                  <a:cubicBezTo>
                    <a:pt x="1769" y="975"/>
                    <a:pt x="1786" y="964"/>
                    <a:pt x="1756" y="973"/>
                  </a:cubicBezTo>
                  <a:cubicBezTo>
                    <a:pt x="1726" y="982"/>
                    <a:pt x="1730" y="972"/>
                    <a:pt x="1726" y="982"/>
                  </a:cubicBezTo>
                  <a:cubicBezTo>
                    <a:pt x="1721" y="992"/>
                    <a:pt x="1722" y="998"/>
                    <a:pt x="1718" y="998"/>
                  </a:cubicBezTo>
                  <a:cubicBezTo>
                    <a:pt x="1713" y="998"/>
                    <a:pt x="1712" y="1002"/>
                    <a:pt x="1709" y="1014"/>
                  </a:cubicBezTo>
                  <a:cubicBezTo>
                    <a:pt x="1706" y="1026"/>
                    <a:pt x="1704" y="1023"/>
                    <a:pt x="1690" y="1029"/>
                  </a:cubicBezTo>
                  <a:cubicBezTo>
                    <a:pt x="1677" y="1034"/>
                    <a:pt x="1667" y="1047"/>
                    <a:pt x="1662" y="1041"/>
                  </a:cubicBezTo>
                  <a:cubicBezTo>
                    <a:pt x="1661" y="1040"/>
                    <a:pt x="1660" y="1039"/>
                    <a:pt x="1659" y="1036"/>
                  </a:cubicBezTo>
                  <a:cubicBezTo>
                    <a:pt x="1654" y="1020"/>
                    <a:pt x="1648" y="1012"/>
                    <a:pt x="1640" y="1008"/>
                  </a:cubicBezTo>
                  <a:cubicBezTo>
                    <a:pt x="1632" y="1004"/>
                    <a:pt x="1615" y="988"/>
                    <a:pt x="1604" y="974"/>
                  </a:cubicBezTo>
                  <a:cubicBezTo>
                    <a:pt x="1594" y="961"/>
                    <a:pt x="1582" y="964"/>
                    <a:pt x="1578" y="960"/>
                  </a:cubicBezTo>
                  <a:cubicBezTo>
                    <a:pt x="1574" y="957"/>
                    <a:pt x="1570" y="954"/>
                    <a:pt x="1574" y="944"/>
                  </a:cubicBezTo>
                  <a:cubicBezTo>
                    <a:pt x="1577" y="933"/>
                    <a:pt x="1578" y="924"/>
                    <a:pt x="1562" y="926"/>
                  </a:cubicBezTo>
                  <a:cubicBezTo>
                    <a:pt x="1545" y="929"/>
                    <a:pt x="1542" y="937"/>
                    <a:pt x="1529" y="938"/>
                  </a:cubicBezTo>
                  <a:cubicBezTo>
                    <a:pt x="1516" y="938"/>
                    <a:pt x="1512" y="932"/>
                    <a:pt x="1506" y="932"/>
                  </a:cubicBezTo>
                  <a:cubicBezTo>
                    <a:pt x="1499" y="932"/>
                    <a:pt x="1498" y="934"/>
                    <a:pt x="1492" y="934"/>
                  </a:cubicBezTo>
                  <a:cubicBezTo>
                    <a:pt x="1487" y="934"/>
                    <a:pt x="1476" y="938"/>
                    <a:pt x="1476" y="930"/>
                  </a:cubicBezTo>
                  <a:cubicBezTo>
                    <a:pt x="1476" y="156"/>
                    <a:pt x="1476" y="156"/>
                    <a:pt x="1476" y="156"/>
                  </a:cubicBezTo>
                  <a:cubicBezTo>
                    <a:pt x="1476" y="156"/>
                    <a:pt x="1424" y="146"/>
                    <a:pt x="1414" y="138"/>
                  </a:cubicBezTo>
                  <a:cubicBezTo>
                    <a:pt x="1403" y="131"/>
                    <a:pt x="1393" y="116"/>
                    <a:pt x="1358" y="118"/>
                  </a:cubicBezTo>
                  <a:cubicBezTo>
                    <a:pt x="1324" y="119"/>
                    <a:pt x="1282" y="135"/>
                    <a:pt x="1267" y="132"/>
                  </a:cubicBezTo>
                  <a:cubicBezTo>
                    <a:pt x="1252" y="128"/>
                    <a:pt x="1246" y="108"/>
                    <a:pt x="1189" y="108"/>
                  </a:cubicBezTo>
                  <a:cubicBezTo>
                    <a:pt x="1132" y="109"/>
                    <a:pt x="1134" y="105"/>
                    <a:pt x="1102" y="96"/>
                  </a:cubicBezTo>
                  <a:cubicBezTo>
                    <a:pt x="1070" y="88"/>
                    <a:pt x="1063" y="74"/>
                    <a:pt x="1016" y="82"/>
                  </a:cubicBezTo>
                  <a:cubicBezTo>
                    <a:pt x="968" y="91"/>
                    <a:pt x="962" y="103"/>
                    <a:pt x="946" y="95"/>
                  </a:cubicBezTo>
                  <a:cubicBezTo>
                    <a:pt x="929" y="87"/>
                    <a:pt x="889" y="84"/>
                    <a:pt x="886" y="80"/>
                  </a:cubicBezTo>
                  <a:cubicBezTo>
                    <a:pt x="884" y="76"/>
                    <a:pt x="883" y="65"/>
                    <a:pt x="886" y="60"/>
                  </a:cubicBezTo>
                  <a:cubicBezTo>
                    <a:pt x="890" y="54"/>
                    <a:pt x="882" y="47"/>
                    <a:pt x="864" y="49"/>
                  </a:cubicBezTo>
                  <a:cubicBezTo>
                    <a:pt x="845" y="51"/>
                    <a:pt x="807" y="62"/>
                    <a:pt x="786" y="58"/>
                  </a:cubicBezTo>
                  <a:cubicBezTo>
                    <a:pt x="766" y="54"/>
                    <a:pt x="760" y="49"/>
                    <a:pt x="764" y="43"/>
                  </a:cubicBezTo>
                  <a:cubicBezTo>
                    <a:pt x="768" y="37"/>
                    <a:pt x="757" y="30"/>
                    <a:pt x="748" y="30"/>
                  </a:cubicBezTo>
                  <a:cubicBezTo>
                    <a:pt x="740" y="29"/>
                    <a:pt x="735" y="36"/>
                    <a:pt x="732" y="40"/>
                  </a:cubicBezTo>
                  <a:cubicBezTo>
                    <a:pt x="730" y="45"/>
                    <a:pt x="733" y="52"/>
                    <a:pt x="728" y="55"/>
                  </a:cubicBezTo>
                  <a:cubicBezTo>
                    <a:pt x="722" y="58"/>
                    <a:pt x="696" y="54"/>
                    <a:pt x="690" y="52"/>
                  </a:cubicBezTo>
                  <a:cubicBezTo>
                    <a:pt x="685" y="50"/>
                    <a:pt x="686" y="51"/>
                    <a:pt x="697" y="46"/>
                  </a:cubicBezTo>
                  <a:cubicBezTo>
                    <a:pt x="708" y="42"/>
                    <a:pt x="718" y="42"/>
                    <a:pt x="718" y="30"/>
                  </a:cubicBezTo>
                  <a:cubicBezTo>
                    <a:pt x="719" y="18"/>
                    <a:pt x="716" y="20"/>
                    <a:pt x="706" y="18"/>
                  </a:cubicBezTo>
                  <a:cubicBezTo>
                    <a:pt x="696" y="16"/>
                    <a:pt x="702" y="0"/>
                    <a:pt x="676" y="9"/>
                  </a:cubicBezTo>
                  <a:cubicBezTo>
                    <a:pt x="651" y="18"/>
                    <a:pt x="654" y="30"/>
                    <a:pt x="632" y="36"/>
                  </a:cubicBezTo>
                  <a:cubicBezTo>
                    <a:pt x="610" y="42"/>
                    <a:pt x="598" y="58"/>
                    <a:pt x="573" y="56"/>
                  </a:cubicBezTo>
                  <a:cubicBezTo>
                    <a:pt x="548" y="54"/>
                    <a:pt x="552" y="55"/>
                    <a:pt x="538" y="54"/>
                  </a:cubicBezTo>
                  <a:cubicBezTo>
                    <a:pt x="525" y="54"/>
                    <a:pt x="479" y="65"/>
                    <a:pt x="473" y="75"/>
                  </a:cubicBezTo>
                  <a:cubicBezTo>
                    <a:pt x="467" y="85"/>
                    <a:pt x="446" y="100"/>
                    <a:pt x="422" y="98"/>
                  </a:cubicBezTo>
                  <a:cubicBezTo>
                    <a:pt x="398" y="96"/>
                    <a:pt x="393" y="94"/>
                    <a:pt x="364" y="115"/>
                  </a:cubicBezTo>
                  <a:cubicBezTo>
                    <a:pt x="336" y="136"/>
                    <a:pt x="336" y="156"/>
                    <a:pt x="326" y="170"/>
                  </a:cubicBezTo>
                  <a:cubicBezTo>
                    <a:pt x="316" y="184"/>
                    <a:pt x="304" y="214"/>
                    <a:pt x="261" y="217"/>
                  </a:cubicBezTo>
                  <a:cubicBezTo>
                    <a:pt x="218" y="220"/>
                    <a:pt x="170" y="218"/>
                    <a:pt x="170" y="218"/>
                  </a:cubicBezTo>
                  <a:cubicBezTo>
                    <a:pt x="170" y="218"/>
                    <a:pt x="165" y="226"/>
                    <a:pt x="165" y="230"/>
                  </a:cubicBezTo>
                  <a:cubicBezTo>
                    <a:pt x="165" y="234"/>
                    <a:pt x="170" y="250"/>
                    <a:pt x="160" y="254"/>
                  </a:cubicBezTo>
                  <a:cubicBezTo>
                    <a:pt x="150" y="258"/>
                    <a:pt x="131" y="258"/>
                    <a:pt x="133" y="262"/>
                  </a:cubicBezTo>
                  <a:cubicBezTo>
                    <a:pt x="135" y="265"/>
                    <a:pt x="150" y="267"/>
                    <a:pt x="154" y="270"/>
                  </a:cubicBezTo>
                  <a:cubicBezTo>
                    <a:pt x="158" y="272"/>
                    <a:pt x="211" y="284"/>
                    <a:pt x="220" y="296"/>
                  </a:cubicBezTo>
                  <a:cubicBezTo>
                    <a:pt x="230" y="309"/>
                    <a:pt x="228" y="304"/>
                    <a:pt x="240" y="310"/>
                  </a:cubicBezTo>
                  <a:cubicBezTo>
                    <a:pt x="252" y="317"/>
                    <a:pt x="282" y="326"/>
                    <a:pt x="286" y="340"/>
                  </a:cubicBezTo>
                  <a:cubicBezTo>
                    <a:pt x="290" y="353"/>
                    <a:pt x="294" y="365"/>
                    <a:pt x="300" y="367"/>
                  </a:cubicBezTo>
                  <a:cubicBezTo>
                    <a:pt x="301" y="367"/>
                    <a:pt x="301" y="367"/>
                    <a:pt x="302" y="367"/>
                  </a:cubicBezTo>
                  <a:cubicBezTo>
                    <a:pt x="309" y="368"/>
                    <a:pt x="344" y="376"/>
                    <a:pt x="348" y="376"/>
                  </a:cubicBezTo>
                  <a:cubicBezTo>
                    <a:pt x="353" y="376"/>
                    <a:pt x="359" y="384"/>
                    <a:pt x="356" y="387"/>
                  </a:cubicBezTo>
                  <a:cubicBezTo>
                    <a:pt x="352" y="390"/>
                    <a:pt x="377" y="404"/>
                    <a:pt x="377" y="404"/>
                  </a:cubicBezTo>
                  <a:cubicBezTo>
                    <a:pt x="377" y="404"/>
                    <a:pt x="384" y="412"/>
                    <a:pt x="387" y="417"/>
                  </a:cubicBezTo>
                  <a:cubicBezTo>
                    <a:pt x="390" y="422"/>
                    <a:pt x="386" y="432"/>
                    <a:pt x="388" y="432"/>
                  </a:cubicBezTo>
                  <a:cubicBezTo>
                    <a:pt x="390" y="432"/>
                    <a:pt x="394" y="434"/>
                    <a:pt x="398" y="430"/>
                  </a:cubicBezTo>
                  <a:cubicBezTo>
                    <a:pt x="403" y="426"/>
                    <a:pt x="418" y="430"/>
                    <a:pt x="412" y="436"/>
                  </a:cubicBezTo>
                  <a:cubicBezTo>
                    <a:pt x="407" y="442"/>
                    <a:pt x="404" y="453"/>
                    <a:pt x="396" y="453"/>
                  </a:cubicBezTo>
                  <a:cubicBezTo>
                    <a:pt x="388" y="453"/>
                    <a:pt x="385" y="453"/>
                    <a:pt x="366" y="452"/>
                  </a:cubicBezTo>
                  <a:cubicBezTo>
                    <a:pt x="346" y="450"/>
                    <a:pt x="320" y="450"/>
                    <a:pt x="307" y="448"/>
                  </a:cubicBezTo>
                  <a:cubicBezTo>
                    <a:pt x="294" y="447"/>
                    <a:pt x="274" y="454"/>
                    <a:pt x="286" y="442"/>
                  </a:cubicBezTo>
                  <a:cubicBezTo>
                    <a:pt x="299" y="429"/>
                    <a:pt x="290" y="428"/>
                    <a:pt x="293" y="417"/>
                  </a:cubicBezTo>
                  <a:cubicBezTo>
                    <a:pt x="295" y="409"/>
                    <a:pt x="298" y="406"/>
                    <a:pt x="291" y="406"/>
                  </a:cubicBezTo>
                  <a:cubicBezTo>
                    <a:pt x="289" y="406"/>
                    <a:pt x="286" y="407"/>
                    <a:pt x="281" y="407"/>
                  </a:cubicBezTo>
                  <a:cubicBezTo>
                    <a:pt x="262" y="409"/>
                    <a:pt x="156" y="446"/>
                    <a:pt x="133" y="456"/>
                  </a:cubicBezTo>
                  <a:cubicBezTo>
                    <a:pt x="110" y="465"/>
                    <a:pt x="76" y="473"/>
                    <a:pt x="71" y="478"/>
                  </a:cubicBezTo>
                  <a:cubicBezTo>
                    <a:pt x="66" y="482"/>
                    <a:pt x="56" y="495"/>
                    <a:pt x="71" y="498"/>
                  </a:cubicBezTo>
                  <a:cubicBezTo>
                    <a:pt x="86" y="502"/>
                    <a:pt x="114" y="505"/>
                    <a:pt x="119" y="511"/>
                  </a:cubicBezTo>
                  <a:cubicBezTo>
                    <a:pt x="124" y="517"/>
                    <a:pt x="125" y="527"/>
                    <a:pt x="130" y="530"/>
                  </a:cubicBezTo>
                  <a:cubicBezTo>
                    <a:pt x="134" y="534"/>
                    <a:pt x="152" y="540"/>
                    <a:pt x="152" y="550"/>
                  </a:cubicBezTo>
                  <a:cubicBezTo>
                    <a:pt x="153" y="561"/>
                    <a:pt x="136" y="566"/>
                    <a:pt x="164" y="575"/>
                  </a:cubicBezTo>
                  <a:cubicBezTo>
                    <a:pt x="193" y="584"/>
                    <a:pt x="212" y="589"/>
                    <a:pt x="240" y="584"/>
                  </a:cubicBezTo>
                  <a:cubicBezTo>
                    <a:pt x="268" y="580"/>
                    <a:pt x="300" y="582"/>
                    <a:pt x="304" y="582"/>
                  </a:cubicBezTo>
                  <a:cubicBezTo>
                    <a:pt x="308" y="582"/>
                    <a:pt x="321" y="588"/>
                    <a:pt x="324" y="585"/>
                  </a:cubicBezTo>
                  <a:cubicBezTo>
                    <a:pt x="328" y="582"/>
                    <a:pt x="329" y="573"/>
                    <a:pt x="335" y="582"/>
                  </a:cubicBezTo>
                  <a:cubicBezTo>
                    <a:pt x="341" y="592"/>
                    <a:pt x="342" y="603"/>
                    <a:pt x="356" y="590"/>
                  </a:cubicBezTo>
                  <a:cubicBezTo>
                    <a:pt x="369" y="578"/>
                    <a:pt x="386" y="569"/>
                    <a:pt x="399" y="565"/>
                  </a:cubicBezTo>
                  <a:cubicBezTo>
                    <a:pt x="412" y="561"/>
                    <a:pt x="419" y="557"/>
                    <a:pt x="424" y="553"/>
                  </a:cubicBezTo>
                  <a:cubicBezTo>
                    <a:pt x="430" y="549"/>
                    <a:pt x="432" y="550"/>
                    <a:pt x="438" y="552"/>
                  </a:cubicBezTo>
                  <a:cubicBezTo>
                    <a:pt x="444" y="555"/>
                    <a:pt x="459" y="572"/>
                    <a:pt x="444" y="577"/>
                  </a:cubicBezTo>
                  <a:cubicBezTo>
                    <a:pt x="430" y="582"/>
                    <a:pt x="413" y="581"/>
                    <a:pt x="413" y="584"/>
                  </a:cubicBezTo>
                  <a:cubicBezTo>
                    <a:pt x="413" y="588"/>
                    <a:pt x="413" y="588"/>
                    <a:pt x="421" y="593"/>
                  </a:cubicBezTo>
                  <a:cubicBezTo>
                    <a:pt x="429" y="598"/>
                    <a:pt x="433" y="603"/>
                    <a:pt x="436" y="611"/>
                  </a:cubicBezTo>
                  <a:cubicBezTo>
                    <a:pt x="438" y="619"/>
                    <a:pt x="456" y="640"/>
                    <a:pt x="447" y="648"/>
                  </a:cubicBezTo>
                  <a:cubicBezTo>
                    <a:pt x="438" y="656"/>
                    <a:pt x="428" y="668"/>
                    <a:pt x="410" y="668"/>
                  </a:cubicBezTo>
                  <a:cubicBezTo>
                    <a:pt x="391" y="668"/>
                    <a:pt x="378" y="668"/>
                    <a:pt x="376" y="666"/>
                  </a:cubicBezTo>
                  <a:cubicBezTo>
                    <a:pt x="373" y="664"/>
                    <a:pt x="368" y="670"/>
                    <a:pt x="360" y="676"/>
                  </a:cubicBezTo>
                  <a:cubicBezTo>
                    <a:pt x="352" y="683"/>
                    <a:pt x="357" y="693"/>
                    <a:pt x="342" y="696"/>
                  </a:cubicBezTo>
                  <a:cubicBezTo>
                    <a:pt x="328" y="700"/>
                    <a:pt x="322" y="705"/>
                    <a:pt x="312" y="700"/>
                  </a:cubicBezTo>
                  <a:cubicBezTo>
                    <a:pt x="301" y="696"/>
                    <a:pt x="294" y="682"/>
                    <a:pt x="272" y="686"/>
                  </a:cubicBezTo>
                  <a:cubicBezTo>
                    <a:pt x="250" y="691"/>
                    <a:pt x="236" y="710"/>
                    <a:pt x="235" y="718"/>
                  </a:cubicBezTo>
                  <a:cubicBezTo>
                    <a:pt x="234" y="726"/>
                    <a:pt x="218" y="750"/>
                    <a:pt x="212" y="758"/>
                  </a:cubicBezTo>
                  <a:cubicBezTo>
                    <a:pt x="205" y="765"/>
                    <a:pt x="189" y="784"/>
                    <a:pt x="190" y="792"/>
                  </a:cubicBezTo>
                  <a:cubicBezTo>
                    <a:pt x="192" y="799"/>
                    <a:pt x="190" y="806"/>
                    <a:pt x="186" y="805"/>
                  </a:cubicBezTo>
                  <a:cubicBezTo>
                    <a:pt x="182" y="804"/>
                    <a:pt x="182" y="801"/>
                    <a:pt x="173" y="804"/>
                  </a:cubicBezTo>
                  <a:cubicBezTo>
                    <a:pt x="164" y="806"/>
                    <a:pt x="166" y="816"/>
                    <a:pt x="166" y="820"/>
                  </a:cubicBezTo>
                  <a:cubicBezTo>
                    <a:pt x="167" y="824"/>
                    <a:pt x="164" y="841"/>
                    <a:pt x="174" y="836"/>
                  </a:cubicBezTo>
                  <a:cubicBezTo>
                    <a:pt x="185" y="830"/>
                    <a:pt x="195" y="831"/>
                    <a:pt x="189" y="837"/>
                  </a:cubicBezTo>
                  <a:cubicBezTo>
                    <a:pt x="183" y="843"/>
                    <a:pt x="188" y="849"/>
                    <a:pt x="190" y="851"/>
                  </a:cubicBezTo>
                  <a:cubicBezTo>
                    <a:pt x="193" y="853"/>
                    <a:pt x="192" y="850"/>
                    <a:pt x="194" y="857"/>
                  </a:cubicBezTo>
                  <a:cubicBezTo>
                    <a:pt x="197" y="864"/>
                    <a:pt x="202" y="873"/>
                    <a:pt x="207" y="870"/>
                  </a:cubicBezTo>
                  <a:cubicBezTo>
                    <a:pt x="212" y="868"/>
                    <a:pt x="208" y="864"/>
                    <a:pt x="215" y="863"/>
                  </a:cubicBezTo>
                  <a:cubicBezTo>
                    <a:pt x="222" y="862"/>
                    <a:pt x="230" y="861"/>
                    <a:pt x="227" y="868"/>
                  </a:cubicBezTo>
                  <a:cubicBezTo>
                    <a:pt x="224" y="874"/>
                    <a:pt x="229" y="879"/>
                    <a:pt x="226" y="887"/>
                  </a:cubicBezTo>
                  <a:cubicBezTo>
                    <a:pt x="224" y="895"/>
                    <a:pt x="202" y="909"/>
                    <a:pt x="216" y="915"/>
                  </a:cubicBezTo>
                  <a:cubicBezTo>
                    <a:pt x="229" y="921"/>
                    <a:pt x="231" y="918"/>
                    <a:pt x="240" y="930"/>
                  </a:cubicBezTo>
                  <a:cubicBezTo>
                    <a:pt x="250" y="941"/>
                    <a:pt x="266" y="941"/>
                    <a:pt x="267" y="954"/>
                  </a:cubicBezTo>
                  <a:cubicBezTo>
                    <a:pt x="268" y="968"/>
                    <a:pt x="262" y="978"/>
                    <a:pt x="283" y="978"/>
                  </a:cubicBezTo>
                  <a:cubicBezTo>
                    <a:pt x="304" y="978"/>
                    <a:pt x="334" y="971"/>
                    <a:pt x="344" y="964"/>
                  </a:cubicBezTo>
                  <a:cubicBezTo>
                    <a:pt x="354" y="956"/>
                    <a:pt x="352" y="963"/>
                    <a:pt x="360" y="956"/>
                  </a:cubicBezTo>
                  <a:cubicBezTo>
                    <a:pt x="368" y="948"/>
                    <a:pt x="375" y="938"/>
                    <a:pt x="377" y="954"/>
                  </a:cubicBezTo>
                  <a:cubicBezTo>
                    <a:pt x="379" y="971"/>
                    <a:pt x="394" y="978"/>
                    <a:pt x="396" y="988"/>
                  </a:cubicBezTo>
                  <a:cubicBezTo>
                    <a:pt x="397" y="999"/>
                    <a:pt x="398" y="997"/>
                    <a:pt x="389" y="1006"/>
                  </a:cubicBezTo>
                  <a:cubicBezTo>
                    <a:pt x="380" y="1016"/>
                    <a:pt x="374" y="1018"/>
                    <a:pt x="382" y="1028"/>
                  </a:cubicBezTo>
                  <a:cubicBezTo>
                    <a:pt x="390" y="1037"/>
                    <a:pt x="393" y="1038"/>
                    <a:pt x="394" y="1050"/>
                  </a:cubicBezTo>
                  <a:cubicBezTo>
                    <a:pt x="394" y="1061"/>
                    <a:pt x="399" y="1064"/>
                    <a:pt x="392" y="1065"/>
                  </a:cubicBezTo>
                  <a:cubicBezTo>
                    <a:pt x="384" y="1066"/>
                    <a:pt x="382" y="1068"/>
                    <a:pt x="392" y="1072"/>
                  </a:cubicBezTo>
                  <a:cubicBezTo>
                    <a:pt x="401" y="1077"/>
                    <a:pt x="411" y="1074"/>
                    <a:pt x="414" y="1072"/>
                  </a:cubicBezTo>
                  <a:cubicBezTo>
                    <a:pt x="418" y="1071"/>
                    <a:pt x="420" y="1072"/>
                    <a:pt x="420" y="1067"/>
                  </a:cubicBezTo>
                  <a:cubicBezTo>
                    <a:pt x="421" y="1062"/>
                    <a:pt x="434" y="1052"/>
                    <a:pt x="438" y="1051"/>
                  </a:cubicBezTo>
                  <a:cubicBezTo>
                    <a:pt x="441" y="1050"/>
                    <a:pt x="462" y="1038"/>
                    <a:pt x="467" y="1039"/>
                  </a:cubicBezTo>
                  <a:cubicBezTo>
                    <a:pt x="472" y="1040"/>
                    <a:pt x="478" y="1046"/>
                    <a:pt x="485" y="1049"/>
                  </a:cubicBezTo>
                  <a:cubicBezTo>
                    <a:pt x="492" y="1052"/>
                    <a:pt x="504" y="1058"/>
                    <a:pt x="506" y="1052"/>
                  </a:cubicBezTo>
                  <a:cubicBezTo>
                    <a:pt x="508" y="1046"/>
                    <a:pt x="515" y="1049"/>
                    <a:pt x="524" y="1064"/>
                  </a:cubicBezTo>
                  <a:cubicBezTo>
                    <a:pt x="534" y="1080"/>
                    <a:pt x="534" y="1092"/>
                    <a:pt x="546" y="1091"/>
                  </a:cubicBezTo>
                  <a:cubicBezTo>
                    <a:pt x="557" y="1090"/>
                    <a:pt x="561" y="1092"/>
                    <a:pt x="557" y="1080"/>
                  </a:cubicBezTo>
                  <a:cubicBezTo>
                    <a:pt x="553" y="1068"/>
                    <a:pt x="551" y="1067"/>
                    <a:pt x="550" y="1060"/>
                  </a:cubicBezTo>
                  <a:cubicBezTo>
                    <a:pt x="548" y="1054"/>
                    <a:pt x="550" y="1050"/>
                    <a:pt x="558" y="1046"/>
                  </a:cubicBezTo>
                  <a:cubicBezTo>
                    <a:pt x="565" y="1043"/>
                    <a:pt x="563" y="1039"/>
                    <a:pt x="570" y="1051"/>
                  </a:cubicBezTo>
                  <a:cubicBezTo>
                    <a:pt x="576" y="1063"/>
                    <a:pt x="579" y="1068"/>
                    <a:pt x="593" y="1066"/>
                  </a:cubicBezTo>
                  <a:cubicBezTo>
                    <a:pt x="607" y="1063"/>
                    <a:pt x="622" y="1056"/>
                    <a:pt x="634" y="1056"/>
                  </a:cubicBezTo>
                  <a:cubicBezTo>
                    <a:pt x="646" y="1055"/>
                    <a:pt x="658" y="1058"/>
                    <a:pt x="638" y="1068"/>
                  </a:cubicBezTo>
                  <a:cubicBezTo>
                    <a:pt x="618" y="1079"/>
                    <a:pt x="613" y="1071"/>
                    <a:pt x="614" y="1094"/>
                  </a:cubicBezTo>
                  <a:cubicBezTo>
                    <a:pt x="616" y="1118"/>
                    <a:pt x="624" y="1124"/>
                    <a:pt x="614" y="1142"/>
                  </a:cubicBezTo>
                  <a:cubicBezTo>
                    <a:pt x="604" y="1159"/>
                    <a:pt x="602" y="1166"/>
                    <a:pt x="585" y="1174"/>
                  </a:cubicBezTo>
                  <a:cubicBezTo>
                    <a:pt x="568" y="1182"/>
                    <a:pt x="556" y="1185"/>
                    <a:pt x="556" y="1203"/>
                  </a:cubicBezTo>
                  <a:cubicBezTo>
                    <a:pt x="556" y="1221"/>
                    <a:pt x="556" y="1224"/>
                    <a:pt x="541" y="1224"/>
                  </a:cubicBezTo>
                  <a:cubicBezTo>
                    <a:pt x="526" y="1224"/>
                    <a:pt x="506" y="1246"/>
                    <a:pt x="497" y="1251"/>
                  </a:cubicBezTo>
                  <a:cubicBezTo>
                    <a:pt x="488" y="1256"/>
                    <a:pt x="466" y="1258"/>
                    <a:pt x="464" y="1275"/>
                  </a:cubicBezTo>
                  <a:cubicBezTo>
                    <a:pt x="463" y="1292"/>
                    <a:pt x="468" y="1303"/>
                    <a:pt x="454" y="1296"/>
                  </a:cubicBezTo>
                  <a:cubicBezTo>
                    <a:pt x="440" y="1290"/>
                    <a:pt x="432" y="1287"/>
                    <a:pt x="415" y="1292"/>
                  </a:cubicBezTo>
                  <a:cubicBezTo>
                    <a:pt x="398" y="1296"/>
                    <a:pt x="368" y="1316"/>
                    <a:pt x="362" y="1325"/>
                  </a:cubicBezTo>
                  <a:cubicBezTo>
                    <a:pt x="355" y="1334"/>
                    <a:pt x="346" y="1338"/>
                    <a:pt x="338" y="1345"/>
                  </a:cubicBezTo>
                  <a:cubicBezTo>
                    <a:pt x="329" y="1352"/>
                    <a:pt x="316" y="1364"/>
                    <a:pt x="306" y="1365"/>
                  </a:cubicBezTo>
                  <a:cubicBezTo>
                    <a:pt x="296" y="1366"/>
                    <a:pt x="286" y="1378"/>
                    <a:pt x="275" y="1378"/>
                  </a:cubicBezTo>
                  <a:cubicBezTo>
                    <a:pt x="264" y="1378"/>
                    <a:pt x="248" y="1378"/>
                    <a:pt x="246" y="1386"/>
                  </a:cubicBezTo>
                  <a:cubicBezTo>
                    <a:pt x="243" y="1395"/>
                    <a:pt x="241" y="1398"/>
                    <a:pt x="238" y="1400"/>
                  </a:cubicBezTo>
                  <a:cubicBezTo>
                    <a:pt x="234" y="1403"/>
                    <a:pt x="230" y="1411"/>
                    <a:pt x="234" y="1416"/>
                  </a:cubicBezTo>
                  <a:cubicBezTo>
                    <a:pt x="238" y="1420"/>
                    <a:pt x="240" y="1428"/>
                    <a:pt x="238" y="1432"/>
                  </a:cubicBezTo>
                  <a:cubicBezTo>
                    <a:pt x="236" y="1436"/>
                    <a:pt x="222" y="1451"/>
                    <a:pt x="215" y="1446"/>
                  </a:cubicBezTo>
                  <a:cubicBezTo>
                    <a:pt x="208" y="1442"/>
                    <a:pt x="220" y="1428"/>
                    <a:pt x="206" y="1428"/>
                  </a:cubicBezTo>
                  <a:cubicBezTo>
                    <a:pt x="192" y="1429"/>
                    <a:pt x="195" y="1434"/>
                    <a:pt x="190" y="1436"/>
                  </a:cubicBezTo>
                  <a:cubicBezTo>
                    <a:pt x="184" y="1439"/>
                    <a:pt x="178" y="1439"/>
                    <a:pt x="178" y="1439"/>
                  </a:cubicBezTo>
                  <a:cubicBezTo>
                    <a:pt x="178" y="1439"/>
                    <a:pt x="163" y="1450"/>
                    <a:pt x="166" y="1450"/>
                  </a:cubicBezTo>
                  <a:cubicBezTo>
                    <a:pt x="168" y="1450"/>
                    <a:pt x="178" y="1456"/>
                    <a:pt x="166" y="1456"/>
                  </a:cubicBezTo>
                  <a:cubicBezTo>
                    <a:pt x="154" y="1455"/>
                    <a:pt x="150" y="1448"/>
                    <a:pt x="140" y="1452"/>
                  </a:cubicBezTo>
                  <a:cubicBezTo>
                    <a:pt x="129" y="1455"/>
                    <a:pt x="114" y="1460"/>
                    <a:pt x="118" y="1467"/>
                  </a:cubicBezTo>
                  <a:cubicBezTo>
                    <a:pt x="121" y="1474"/>
                    <a:pt x="124" y="1479"/>
                    <a:pt x="121" y="1482"/>
                  </a:cubicBezTo>
                  <a:cubicBezTo>
                    <a:pt x="118" y="1484"/>
                    <a:pt x="116" y="1492"/>
                    <a:pt x="110" y="1496"/>
                  </a:cubicBezTo>
                  <a:cubicBezTo>
                    <a:pt x="104" y="1500"/>
                    <a:pt x="94" y="1506"/>
                    <a:pt x="89" y="1502"/>
                  </a:cubicBezTo>
                  <a:cubicBezTo>
                    <a:pt x="84" y="1498"/>
                    <a:pt x="84" y="1492"/>
                    <a:pt x="77" y="1490"/>
                  </a:cubicBezTo>
                  <a:cubicBezTo>
                    <a:pt x="70" y="1489"/>
                    <a:pt x="59" y="1500"/>
                    <a:pt x="55" y="1504"/>
                  </a:cubicBezTo>
                  <a:cubicBezTo>
                    <a:pt x="51" y="1508"/>
                    <a:pt x="58" y="1512"/>
                    <a:pt x="47" y="1514"/>
                  </a:cubicBezTo>
                  <a:cubicBezTo>
                    <a:pt x="36" y="1517"/>
                    <a:pt x="38" y="1524"/>
                    <a:pt x="30" y="1531"/>
                  </a:cubicBezTo>
                  <a:cubicBezTo>
                    <a:pt x="22" y="1538"/>
                    <a:pt x="18" y="1543"/>
                    <a:pt x="16" y="1547"/>
                  </a:cubicBezTo>
                  <a:cubicBezTo>
                    <a:pt x="14" y="1551"/>
                    <a:pt x="0" y="1558"/>
                    <a:pt x="8" y="1558"/>
                  </a:cubicBezTo>
                  <a:cubicBezTo>
                    <a:pt x="15" y="1557"/>
                    <a:pt x="35" y="1545"/>
                    <a:pt x="39" y="1540"/>
                  </a:cubicBezTo>
                  <a:cubicBezTo>
                    <a:pt x="43" y="1534"/>
                    <a:pt x="57" y="1520"/>
                    <a:pt x="62" y="1518"/>
                  </a:cubicBezTo>
                  <a:cubicBezTo>
                    <a:pt x="66" y="1515"/>
                    <a:pt x="68" y="1509"/>
                    <a:pt x="77" y="1514"/>
                  </a:cubicBezTo>
                  <a:cubicBezTo>
                    <a:pt x="86" y="1520"/>
                    <a:pt x="96" y="1523"/>
                    <a:pt x="108" y="1514"/>
                  </a:cubicBezTo>
                  <a:cubicBezTo>
                    <a:pt x="121" y="1506"/>
                    <a:pt x="118" y="1508"/>
                    <a:pt x="124" y="1506"/>
                  </a:cubicBezTo>
                  <a:cubicBezTo>
                    <a:pt x="131" y="1503"/>
                    <a:pt x="128" y="1516"/>
                    <a:pt x="148" y="1500"/>
                  </a:cubicBezTo>
                  <a:cubicBezTo>
                    <a:pt x="167" y="1485"/>
                    <a:pt x="178" y="1486"/>
                    <a:pt x="176" y="1478"/>
                  </a:cubicBezTo>
                  <a:cubicBezTo>
                    <a:pt x="174" y="1469"/>
                    <a:pt x="172" y="1466"/>
                    <a:pt x="175" y="1462"/>
                  </a:cubicBezTo>
                  <a:cubicBezTo>
                    <a:pt x="178" y="1458"/>
                    <a:pt x="175" y="1455"/>
                    <a:pt x="187" y="1456"/>
                  </a:cubicBezTo>
                  <a:cubicBezTo>
                    <a:pt x="199" y="1458"/>
                    <a:pt x="214" y="1462"/>
                    <a:pt x="222" y="1458"/>
                  </a:cubicBezTo>
                  <a:cubicBezTo>
                    <a:pt x="230" y="1454"/>
                    <a:pt x="241" y="1444"/>
                    <a:pt x="242" y="1441"/>
                  </a:cubicBezTo>
                  <a:cubicBezTo>
                    <a:pt x="242" y="1439"/>
                    <a:pt x="242" y="1435"/>
                    <a:pt x="244" y="1432"/>
                  </a:cubicBezTo>
                  <a:cubicBezTo>
                    <a:pt x="245" y="1430"/>
                    <a:pt x="246" y="1428"/>
                    <a:pt x="248" y="1426"/>
                  </a:cubicBezTo>
                  <a:cubicBezTo>
                    <a:pt x="254" y="1422"/>
                    <a:pt x="258" y="1419"/>
                    <a:pt x="271" y="1410"/>
                  </a:cubicBezTo>
                  <a:cubicBezTo>
                    <a:pt x="284" y="1400"/>
                    <a:pt x="291" y="1402"/>
                    <a:pt x="297" y="1403"/>
                  </a:cubicBezTo>
                  <a:cubicBezTo>
                    <a:pt x="303" y="1404"/>
                    <a:pt x="312" y="1405"/>
                    <a:pt x="320" y="1402"/>
                  </a:cubicBezTo>
                  <a:cubicBezTo>
                    <a:pt x="328" y="1400"/>
                    <a:pt x="329" y="1389"/>
                    <a:pt x="333" y="1382"/>
                  </a:cubicBezTo>
                  <a:cubicBezTo>
                    <a:pt x="337" y="1374"/>
                    <a:pt x="339" y="1374"/>
                    <a:pt x="347" y="1379"/>
                  </a:cubicBezTo>
                  <a:cubicBezTo>
                    <a:pt x="355" y="1384"/>
                    <a:pt x="362" y="1379"/>
                    <a:pt x="364" y="1384"/>
                  </a:cubicBezTo>
                  <a:cubicBezTo>
                    <a:pt x="365" y="1388"/>
                    <a:pt x="362" y="1394"/>
                    <a:pt x="370" y="1391"/>
                  </a:cubicBezTo>
                  <a:cubicBezTo>
                    <a:pt x="378" y="1388"/>
                    <a:pt x="376" y="1367"/>
                    <a:pt x="381" y="1366"/>
                  </a:cubicBezTo>
                  <a:cubicBezTo>
                    <a:pt x="386" y="1366"/>
                    <a:pt x="384" y="1368"/>
                    <a:pt x="386" y="1371"/>
                  </a:cubicBezTo>
                  <a:cubicBezTo>
                    <a:pt x="389" y="1374"/>
                    <a:pt x="394" y="1368"/>
                    <a:pt x="407" y="1366"/>
                  </a:cubicBezTo>
                  <a:cubicBezTo>
                    <a:pt x="420" y="1364"/>
                    <a:pt x="429" y="1356"/>
                    <a:pt x="423" y="1354"/>
                  </a:cubicBezTo>
                  <a:cubicBezTo>
                    <a:pt x="417" y="1352"/>
                    <a:pt x="400" y="1354"/>
                    <a:pt x="402" y="1348"/>
                  </a:cubicBezTo>
                  <a:cubicBezTo>
                    <a:pt x="404" y="1343"/>
                    <a:pt x="410" y="1314"/>
                    <a:pt x="414" y="1328"/>
                  </a:cubicBezTo>
                  <a:cubicBezTo>
                    <a:pt x="418" y="1342"/>
                    <a:pt x="422" y="1341"/>
                    <a:pt x="426" y="1341"/>
                  </a:cubicBezTo>
                  <a:cubicBezTo>
                    <a:pt x="429" y="1341"/>
                    <a:pt x="442" y="1329"/>
                    <a:pt x="444" y="1335"/>
                  </a:cubicBezTo>
                  <a:cubicBezTo>
                    <a:pt x="446" y="1341"/>
                    <a:pt x="439" y="1342"/>
                    <a:pt x="444" y="1351"/>
                  </a:cubicBezTo>
                  <a:cubicBezTo>
                    <a:pt x="450" y="1360"/>
                    <a:pt x="468" y="1369"/>
                    <a:pt x="469" y="1358"/>
                  </a:cubicBezTo>
                  <a:cubicBezTo>
                    <a:pt x="470" y="1348"/>
                    <a:pt x="476" y="1340"/>
                    <a:pt x="478" y="1348"/>
                  </a:cubicBezTo>
                  <a:cubicBezTo>
                    <a:pt x="479" y="1355"/>
                    <a:pt x="492" y="1351"/>
                    <a:pt x="488" y="1356"/>
                  </a:cubicBezTo>
                  <a:cubicBezTo>
                    <a:pt x="484" y="1362"/>
                    <a:pt x="473" y="1370"/>
                    <a:pt x="477" y="1375"/>
                  </a:cubicBezTo>
                  <a:cubicBezTo>
                    <a:pt x="481" y="1380"/>
                    <a:pt x="478" y="1377"/>
                    <a:pt x="498" y="1372"/>
                  </a:cubicBezTo>
                  <a:cubicBezTo>
                    <a:pt x="517" y="1366"/>
                    <a:pt x="518" y="1377"/>
                    <a:pt x="518" y="1377"/>
                  </a:cubicBezTo>
                  <a:cubicBezTo>
                    <a:pt x="518" y="1377"/>
                    <a:pt x="529" y="1386"/>
                    <a:pt x="529" y="1378"/>
                  </a:cubicBezTo>
                  <a:cubicBezTo>
                    <a:pt x="529" y="1369"/>
                    <a:pt x="530" y="1365"/>
                    <a:pt x="526" y="1363"/>
                  </a:cubicBezTo>
                  <a:cubicBezTo>
                    <a:pt x="523" y="1361"/>
                    <a:pt x="515" y="1362"/>
                    <a:pt x="515" y="1356"/>
                  </a:cubicBezTo>
                  <a:cubicBezTo>
                    <a:pt x="515" y="1351"/>
                    <a:pt x="508" y="1352"/>
                    <a:pt x="505" y="1352"/>
                  </a:cubicBezTo>
                  <a:cubicBezTo>
                    <a:pt x="502" y="1352"/>
                    <a:pt x="489" y="1344"/>
                    <a:pt x="488" y="1339"/>
                  </a:cubicBezTo>
                  <a:cubicBezTo>
                    <a:pt x="486" y="1334"/>
                    <a:pt x="478" y="1330"/>
                    <a:pt x="475" y="1326"/>
                  </a:cubicBezTo>
                  <a:cubicBezTo>
                    <a:pt x="472" y="1322"/>
                    <a:pt x="473" y="1322"/>
                    <a:pt x="482" y="1316"/>
                  </a:cubicBezTo>
                  <a:cubicBezTo>
                    <a:pt x="490" y="1310"/>
                    <a:pt x="501" y="1298"/>
                    <a:pt x="503" y="1305"/>
                  </a:cubicBezTo>
                  <a:cubicBezTo>
                    <a:pt x="505" y="1312"/>
                    <a:pt x="501" y="1318"/>
                    <a:pt x="504" y="1322"/>
                  </a:cubicBezTo>
                  <a:cubicBezTo>
                    <a:pt x="506" y="1326"/>
                    <a:pt x="510" y="1328"/>
                    <a:pt x="516" y="1321"/>
                  </a:cubicBezTo>
                  <a:cubicBezTo>
                    <a:pt x="521" y="1314"/>
                    <a:pt x="520" y="1309"/>
                    <a:pt x="526" y="1302"/>
                  </a:cubicBezTo>
                  <a:cubicBezTo>
                    <a:pt x="532" y="1296"/>
                    <a:pt x="534" y="1296"/>
                    <a:pt x="537" y="1298"/>
                  </a:cubicBezTo>
                  <a:cubicBezTo>
                    <a:pt x="540" y="1300"/>
                    <a:pt x="548" y="1308"/>
                    <a:pt x="562" y="1294"/>
                  </a:cubicBezTo>
                  <a:cubicBezTo>
                    <a:pt x="576" y="1281"/>
                    <a:pt x="594" y="1275"/>
                    <a:pt x="587" y="1268"/>
                  </a:cubicBezTo>
                  <a:cubicBezTo>
                    <a:pt x="580" y="1262"/>
                    <a:pt x="564" y="1258"/>
                    <a:pt x="576" y="1252"/>
                  </a:cubicBezTo>
                  <a:cubicBezTo>
                    <a:pt x="587" y="1246"/>
                    <a:pt x="596" y="1240"/>
                    <a:pt x="600" y="1243"/>
                  </a:cubicBezTo>
                  <a:cubicBezTo>
                    <a:pt x="605" y="1246"/>
                    <a:pt x="624" y="1236"/>
                    <a:pt x="632" y="1232"/>
                  </a:cubicBezTo>
                  <a:cubicBezTo>
                    <a:pt x="640" y="1228"/>
                    <a:pt x="646" y="1218"/>
                    <a:pt x="654" y="1211"/>
                  </a:cubicBezTo>
                  <a:cubicBezTo>
                    <a:pt x="661" y="1204"/>
                    <a:pt x="668" y="1204"/>
                    <a:pt x="674" y="1194"/>
                  </a:cubicBezTo>
                  <a:cubicBezTo>
                    <a:pt x="680" y="1184"/>
                    <a:pt x="678" y="1184"/>
                    <a:pt x="698" y="1170"/>
                  </a:cubicBezTo>
                  <a:cubicBezTo>
                    <a:pt x="719" y="1156"/>
                    <a:pt x="714" y="1155"/>
                    <a:pt x="730" y="1146"/>
                  </a:cubicBezTo>
                  <a:cubicBezTo>
                    <a:pt x="746" y="1138"/>
                    <a:pt x="750" y="1141"/>
                    <a:pt x="752" y="1132"/>
                  </a:cubicBezTo>
                  <a:cubicBezTo>
                    <a:pt x="753" y="1122"/>
                    <a:pt x="752" y="1122"/>
                    <a:pt x="762" y="1122"/>
                  </a:cubicBezTo>
                  <a:cubicBezTo>
                    <a:pt x="772" y="1121"/>
                    <a:pt x="780" y="1121"/>
                    <a:pt x="786" y="1115"/>
                  </a:cubicBezTo>
                  <a:cubicBezTo>
                    <a:pt x="791" y="1109"/>
                    <a:pt x="792" y="1099"/>
                    <a:pt x="802" y="1087"/>
                  </a:cubicBezTo>
                  <a:cubicBezTo>
                    <a:pt x="812" y="1075"/>
                    <a:pt x="823" y="1077"/>
                    <a:pt x="828" y="1070"/>
                  </a:cubicBezTo>
                  <a:cubicBezTo>
                    <a:pt x="832" y="1064"/>
                    <a:pt x="854" y="1062"/>
                    <a:pt x="840" y="1046"/>
                  </a:cubicBezTo>
                  <a:cubicBezTo>
                    <a:pt x="826" y="1031"/>
                    <a:pt x="818" y="1036"/>
                    <a:pt x="805" y="1034"/>
                  </a:cubicBezTo>
                  <a:cubicBezTo>
                    <a:pt x="792" y="1032"/>
                    <a:pt x="788" y="1036"/>
                    <a:pt x="793" y="1026"/>
                  </a:cubicBezTo>
                  <a:cubicBezTo>
                    <a:pt x="798" y="1016"/>
                    <a:pt x="798" y="1020"/>
                    <a:pt x="811" y="1008"/>
                  </a:cubicBezTo>
                  <a:cubicBezTo>
                    <a:pt x="824" y="997"/>
                    <a:pt x="814" y="994"/>
                    <a:pt x="828" y="992"/>
                  </a:cubicBezTo>
                  <a:cubicBezTo>
                    <a:pt x="841" y="991"/>
                    <a:pt x="853" y="984"/>
                    <a:pt x="856" y="976"/>
                  </a:cubicBezTo>
                  <a:cubicBezTo>
                    <a:pt x="860" y="968"/>
                    <a:pt x="863" y="971"/>
                    <a:pt x="870" y="964"/>
                  </a:cubicBezTo>
                  <a:cubicBezTo>
                    <a:pt x="876" y="958"/>
                    <a:pt x="876" y="951"/>
                    <a:pt x="877" y="942"/>
                  </a:cubicBezTo>
                  <a:cubicBezTo>
                    <a:pt x="878" y="934"/>
                    <a:pt x="876" y="936"/>
                    <a:pt x="886" y="930"/>
                  </a:cubicBezTo>
                  <a:cubicBezTo>
                    <a:pt x="896" y="924"/>
                    <a:pt x="893" y="923"/>
                    <a:pt x="894" y="916"/>
                  </a:cubicBezTo>
                  <a:cubicBezTo>
                    <a:pt x="896" y="908"/>
                    <a:pt x="906" y="902"/>
                    <a:pt x="910" y="898"/>
                  </a:cubicBezTo>
                  <a:cubicBezTo>
                    <a:pt x="915" y="894"/>
                    <a:pt x="912" y="888"/>
                    <a:pt x="924" y="881"/>
                  </a:cubicBezTo>
                  <a:cubicBezTo>
                    <a:pt x="937" y="874"/>
                    <a:pt x="948" y="868"/>
                    <a:pt x="956" y="862"/>
                  </a:cubicBezTo>
                  <a:cubicBezTo>
                    <a:pt x="964" y="856"/>
                    <a:pt x="965" y="852"/>
                    <a:pt x="978" y="853"/>
                  </a:cubicBezTo>
                  <a:cubicBezTo>
                    <a:pt x="990" y="854"/>
                    <a:pt x="1001" y="850"/>
                    <a:pt x="1006" y="857"/>
                  </a:cubicBezTo>
                  <a:cubicBezTo>
                    <a:pt x="1012" y="864"/>
                    <a:pt x="1020" y="866"/>
                    <a:pt x="1013" y="872"/>
                  </a:cubicBezTo>
                  <a:cubicBezTo>
                    <a:pt x="1006" y="877"/>
                    <a:pt x="996" y="875"/>
                    <a:pt x="994" y="874"/>
                  </a:cubicBezTo>
                  <a:cubicBezTo>
                    <a:pt x="991" y="872"/>
                    <a:pt x="993" y="862"/>
                    <a:pt x="980" y="872"/>
                  </a:cubicBezTo>
                  <a:cubicBezTo>
                    <a:pt x="966" y="883"/>
                    <a:pt x="958" y="894"/>
                    <a:pt x="948" y="893"/>
                  </a:cubicBezTo>
                  <a:cubicBezTo>
                    <a:pt x="938" y="892"/>
                    <a:pt x="930" y="900"/>
                    <a:pt x="935" y="908"/>
                  </a:cubicBezTo>
                  <a:cubicBezTo>
                    <a:pt x="940" y="916"/>
                    <a:pt x="943" y="916"/>
                    <a:pt x="938" y="926"/>
                  </a:cubicBezTo>
                  <a:cubicBezTo>
                    <a:pt x="934" y="936"/>
                    <a:pt x="916" y="944"/>
                    <a:pt x="915" y="960"/>
                  </a:cubicBezTo>
                  <a:cubicBezTo>
                    <a:pt x="914" y="976"/>
                    <a:pt x="904" y="983"/>
                    <a:pt x="916" y="986"/>
                  </a:cubicBezTo>
                  <a:cubicBezTo>
                    <a:pt x="927" y="990"/>
                    <a:pt x="940" y="998"/>
                    <a:pt x="933" y="998"/>
                  </a:cubicBezTo>
                  <a:cubicBezTo>
                    <a:pt x="926" y="998"/>
                    <a:pt x="896" y="1018"/>
                    <a:pt x="909" y="1026"/>
                  </a:cubicBezTo>
                  <a:cubicBezTo>
                    <a:pt x="922" y="1034"/>
                    <a:pt x="928" y="1028"/>
                    <a:pt x="939" y="1025"/>
                  </a:cubicBezTo>
                  <a:cubicBezTo>
                    <a:pt x="950" y="1022"/>
                    <a:pt x="960" y="1022"/>
                    <a:pt x="970" y="1013"/>
                  </a:cubicBezTo>
                  <a:cubicBezTo>
                    <a:pt x="981" y="1004"/>
                    <a:pt x="995" y="1002"/>
                    <a:pt x="1004" y="996"/>
                  </a:cubicBezTo>
                  <a:cubicBezTo>
                    <a:pt x="1012" y="989"/>
                    <a:pt x="1014" y="986"/>
                    <a:pt x="1018" y="988"/>
                  </a:cubicBezTo>
                  <a:cubicBezTo>
                    <a:pt x="1023" y="991"/>
                    <a:pt x="1037" y="990"/>
                    <a:pt x="1037" y="983"/>
                  </a:cubicBezTo>
                  <a:cubicBezTo>
                    <a:pt x="1037" y="976"/>
                    <a:pt x="1029" y="973"/>
                    <a:pt x="1042" y="969"/>
                  </a:cubicBezTo>
                  <a:cubicBezTo>
                    <a:pt x="1056" y="965"/>
                    <a:pt x="1070" y="964"/>
                    <a:pt x="1077" y="964"/>
                  </a:cubicBezTo>
                  <a:cubicBezTo>
                    <a:pt x="1084" y="964"/>
                    <a:pt x="1116" y="960"/>
                    <a:pt x="1116" y="964"/>
                  </a:cubicBezTo>
                  <a:cubicBezTo>
                    <a:pt x="1116" y="968"/>
                    <a:pt x="1115" y="986"/>
                    <a:pt x="1128" y="978"/>
                  </a:cubicBezTo>
                  <a:cubicBezTo>
                    <a:pt x="1140" y="970"/>
                    <a:pt x="1148" y="958"/>
                    <a:pt x="1155" y="950"/>
                  </a:cubicBezTo>
                  <a:cubicBezTo>
                    <a:pt x="1162" y="943"/>
                    <a:pt x="1166" y="942"/>
                    <a:pt x="1166" y="938"/>
                  </a:cubicBezTo>
                  <a:cubicBezTo>
                    <a:pt x="1167" y="934"/>
                    <a:pt x="1166" y="918"/>
                    <a:pt x="1156" y="925"/>
                  </a:cubicBezTo>
                  <a:cubicBezTo>
                    <a:pt x="1146" y="932"/>
                    <a:pt x="1147" y="939"/>
                    <a:pt x="1140" y="932"/>
                  </a:cubicBezTo>
                  <a:cubicBezTo>
                    <a:pt x="1134" y="926"/>
                    <a:pt x="1135" y="917"/>
                    <a:pt x="1136" y="913"/>
                  </a:cubicBezTo>
                  <a:cubicBezTo>
                    <a:pt x="1136" y="909"/>
                    <a:pt x="1139" y="905"/>
                    <a:pt x="1131" y="910"/>
                  </a:cubicBezTo>
                  <a:cubicBezTo>
                    <a:pt x="1123" y="916"/>
                    <a:pt x="1111" y="912"/>
                    <a:pt x="1111" y="906"/>
                  </a:cubicBezTo>
                  <a:cubicBezTo>
                    <a:pt x="1111" y="899"/>
                    <a:pt x="1106" y="898"/>
                    <a:pt x="1118" y="898"/>
                  </a:cubicBezTo>
                  <a:cubicBezTo>
                    <a:pt x="1130" y="897"/>
                    <a:pt x="1130" y="894"/>
                    <a:pt x="1131" y="889"/>
                  </a:cubicBezTo>
                  <a:cubicBezTo>
                    <a:pt x="1132" y="884"/>
                    <a:pt x="1135" y="884"/>
                    <a:pt x="1149" y="884"/>
                  </a:cubicBezTo>
                  <a:cubicBezTo>
                    <a:pt x="1163" y="884"/>
                    <a:pt x="1167" y="876"/>
                    <a:pt x="1171" y="874"/>
                  </a:cubicBezTo>
                  <a:cubicBezTo>
                    <a:pt x="1175" y="872"/>
                    <a:pt x="1176" y="875"/>
                    <a:pt x="1176" y="879"/>
                  </a:cubicBezTo>
                  <a:cubicBezTo>
                    <a:pt x="1176" y="883"/>
                    <a:pt x="1162" y="883"/>
                    <a:pt x="1178" y="886"/>
                  </a:cubicBezTo>
                  <a:cubicBezTo>
                    <a:pt x="1194" y="888"/>
                    <a:pt x="1193" y="892"/>
                    <a:pt x="1196" y="895"/>
                  </a:cubicBezTo>
                  <a:cubicBezTo>
                    <a:pt x="1198" y="898"/>
                    <a:pt x="1202" y="896"/>
                    <a:pt x="1200" y="902"/>
                  </a:cubicBezTo>
                  <a:cubicBezTo>
                    <a:pt x="1197" y="908"/>
                    <a:pt x="1197" y="916"/>
                    <a:pt x="1191" y="915"/>
                  </a:cubicBezTo>
                  <a:cubicBezTo>
                    <a:pt x="1185" y="914"/>
                    <a:pt x="1181" y="915"/>
                    <a:pt x="1181" y="922"/>
                  </a:cubicBezTo>
                  <a:cubicBezTo>
                    <a:pt x="1181" y="930"/>
                    <a:pt x="1173" y="942"/>
                    <a:pt x="1186" y="936"/>
                  </a:cubicBezTo>
                  <a:cubicBezTo>
                    <a:pt x="1200" y="931"/>
                    <a:pt x="1201" y="930"/>
                    <a:pt x="1208" y="924"/>
                  </a:cubicBezTo>
                  <a:cubicBezTo>
                    <a:pt x="1216" y="919"/>
                    <a:pt x="1215" y="915"/>
                    <a:pt x="1223" y="917"/>
                  </a:cubicBezTo>
                  <a:cubicBezTo>
                    <a:pt x="1231" y="919"/>
                    <a:pt x="1216" y="924"/>
                    <a:pt x="1228" y="927"/>
                  </a:cubicBezTo>
                  <a:cubicBezTo>
                    <a:pt x="1240" y="930"/>
                    <a:pt x="1260" y="946"/>
                    <a:pt x="1266" y="942"/>
                  </a:cubicBezTo>
                  <a:cubicBezTo>
                    <a:pt x="1273" y="939"/>
                    <a:pt x="1267" y="939"/>
                    <a:pt x="1284" y="942"/>
                  </a:cubicBezTo>
                  <a:cubicBezTo>
                    <a:pt x="1302" y="944"/>
                    <a:pt x="1326" y="943"/>
                    <a:pt x="1308" y="949"/>
                  </a:cubicBezTo>
                  <a:cubicBezTo>
                    <a:pt x="1290" y="955"/>
                    <a:pt x="1279" y="975"/>
                    <a:pt x="1290" y="969"/>
                  </a:cubicBezTo>
                  <a:cubicBezTo>
                    <a:pt x="1300" y="963"/>
                    <a:pt x="1314" y="954"/>
                    <a:pt x="1317" y="953"/>
                  </a:cubicBezTo>
                  <a:cubicBezTo>
                    <a:pt x="1320" y="952"/>
                    <a:pt x="1344" y="954"/>
                    <a:pt x="1364" y="953"/>
                  </a:cubicBezTo>
                  <a:cubicBezTo>
                    <a:pt x="1384" y="952"/>
                    <a:pt x="1389" y="952"/>
                    <a:pt x="1406" y="956"/>
                  </a:cubicBezTo>
                  <a:cubicBezTo>
                    <a:pt x="1422" y="961"/>
                    <a:pt x="1443" y="966"/>
                    <a:pt x="1446" y="964"/>
                  </a:cubicBezTo>
                  <a:cubicBezTo>
                    <a:pt x="1450" y="962"/>
                    <a:pt x="1457" y="946"/>
                    <a:pt x="1458" y="957"/>
                  </a:cubicBezTo>
                  <a:cubicBezTo>
                    <a:pt x="1460" y="968"/>
                    <a:pt x="1460" y="967"/>
                    <a:pt x="1464" y="970"/>
                  </a:cubicBezTo>
                  <a:cubicBezTo>
                    <a:pt x="1468" y="974"/>
                    <a:pt x="1476" y="974"/>
                    <a:pt x="1484" y="976"/>
                  </a:cubicBezTo>
                  <a:cubicBezTo>
                    <a:pt x="1491" y="978"/>
                    <a:pt x="1502" y="986"/>
                    <a:pt x="1508" y="985"/>
                  </a:cubicBezTo>
                  <a:cubicBezTo>
                    <a:pt x="1515" y="984"/>
                    <a:pt x="1534" y="974"/>
                    <a:pt x="1539" y="971"/>
                  </a:cubicBezTo>
                  <a:cubicBezTo>
                    <a:pt x="1544" y="968"/>
                    <a:pt x="1555" y="982"/>
                    <a:pt x="1546" y="990"/>
                  </a:cubicBezTo>
                  <a:cubicBezTo>
                    <a:pt x="1536" y="998"/>
                    <a:pt x="1548" y="996"/>
                    <a:pt x="1549" y="999"/>
                  </a:cubicBezTo>
                  <a:cubicBezTo>
                    <a:pt x="1551" y="1002"/>
                    <a:pt x="1572" y="1024"/>
                    <a:pt x="1592" y="1030"/>
                  </a:cubicBezTo>
                  <a:cubicBezTo>
                    <a:pt x="1607" y="1036"/>
                    <a:pt x="1617" y="1038"/>
                    <a:pt x="1624" y="1042"/>
                  </a:cubicBezTo>
                  <a:cubicBezTo>
                    <a:pt x="1625" y="1044"/>
                    <a:pt x="1626" y="1045"/>
                    <a:pt x="1628" y="1046"/>
                  </a:cubicBezTo>
                  <a:cubicBezTo>
                    <a:pt x="1634" y="1054"/>
                    <a:pt x="1654" y="1080"/>
                    <a:pt x="1666" y="1088"/>
                  </a:cubicBezTo>
                  <a:cubicBezTo>
                    <a:pt x="1679" y="1095"/>
                    <a:pt x="1680" y="1105"/>
                    <a:pt x="1694" y="1102"/>
                  </a:cubicBezTo>
                  <a:cubicBezTo>
                    <a:pt x="1708" y="1098"/>
                    <a:pt x="1719" y="1108"/>
                    <a:pt x="1711" y="1114"/>
                  </a:cubicBezTo>
                  <a:cubicBezTo>
                    <a:pt x="1703" y="1119"/>
                    <a:pt x="1698" y="1120"/>
                    <a:pt x="1707" y="1130"/>
                  </a:cubicBezTo>
                  <a:cubicBezTo>
                    <a:pt x="1716" y="1140"/>
                    <a:pt x="1735" y="1162"/>
                    <a:pt x="1738" y="1174"/>
                  </a:cubicBezTo>
                  <a:cubicBezTo>
                    <a:pt x="1742" y="1185"/>
                    <a:pt x="1745" y="1209"/>
                    <a:pt x="1754" y="1204"/>
                  </a:cubicBezTo>
                  <a:cubicBezTo>
                    <a:pt x="1764" y="1200"/>
                    <a:pt x="1770" y="1207"/>
                    <a:pt x="1770" y="1218"/>
                  </a:cubicBezTo>
                  <a:cubicBezTo>
                    <a:pt x="1770" y="1230"/>
                    <a:pt x="1772" y="1230"/>
                    <a:pt x="1785" y="1244"/>
                  </a:cubicBezTo>
                  <a:cubicBezTo>
                    <a:pt x="1798" y="1257"/>
                    <a:pt x="1804" y="1287"/>
                    <a:pt x="1804" y="1278"/>
                  </a:cubicBezTo>
                  <a:cubicBezTo>
                    <a:pt x="1805" y="1270"/>
                    <a:pt x="1812" y="1240"/>
                    <a:pt x="1809" y="1228"/>
                  </a:cubicBezTo>
                  <a:cubicBezTo>
                    <a:pt x="1806" y="1216"/>
                    <a:pt x="1804" y="1209"/>
                    <a:pt x="1806" y="1206"/>
                  </a:cubicBezTo>
                  <a:cubicBezTo>
                    <a:pt x="1808" y="1204"/>
                    <a:pt x="1816" y="1203"/>
                    <a:pt x="1821" y="1210"/>
                  </a:cubicBezTo>
                  <a:cubicBezTo>
                    <a:pt x="1822" y="1213"/>
                    <a:pt x="1823" y="1217"/>
                    <a:pt x="1823" y="1222"/>
                  </a:cubicBezTo>
                  <a:cubicBezTo>
                    <a:pt x="1823" y="1241"/>
                    <a:pt x="1826" y="1268"/>
                    <a:pt x="1826" y="1284"/>
                  </a:cubicBezTo>
                  <a:cubicBezTo>
                    <a:pt x="1826" y="1299"/>
                    <a:pt x="1838" y="1317"/>
                    <a:pt x="1839" y="1299"/>
                  </a:cubicBezTo>
                  <a:cubicBezTo>
                    <a:pt x="1840" y="1281"/>
                    <a:pt x="1844" y="1272"/>
                    <a:pt x="1847" y="1269"/>
                  </a:cubicBezTo>
                  <a:cubicBezTo>
                    <a:pt x="1850" y="1266"/>
                    <a:pt x="1852" y="1277"/>
                    <a:pt x="1852" y="1293"/>
                  </a:cubicBezTo>
                  <a:cubicBezTo>
                    <a:pt x="1852" y="1309"/>
                    <a:pt x="1844" y="1312"/>
                    <a:pt x="1852" y="1324"/>
                  </a:cubicBezTo>
                  <a:cubicBezTo>
                    <a:pt x="1860" y="1335"/>
                    <a:pt x="1864" y="1347"/>
                    <a:pt x="1870" y="1352"/>
                  </a:cubicBezTo>
                  <a:cubicBezTo>
                    <a:pt x="1876" y="1358"/>
                    <a:pt x="1874" y="1356"/>
                    <a:pt x="1878" y="1369"/>
                  </a:cubicBezTo>
                  <a:cubicBezTo>
                    <a:pt x="1882" y="1382"/>
                    <a:pt x="1900" y="1418"/>
                    <a:pt x="1906" y="1404"/>
                  </a:cubicBezTo>
                  <a:cubicBezTo>
                    <a:pt x="1912" y="1390"/>
                    <a:pt x="1913" y="1374"/>
                    <a:pt x="1918" y="1384"/>
                  </a:cubicBezTo>
                  <a:cubicBezTo>
                    <a:pt x="1924" y="1394"/>
                    <a:pt x="1932" y="1414"/>
                    <a:pt x="1941" y="1400"/>
                  </a:cubicBezTo>
                  <a:cubicBezTo>
                    <a:pt x="1950" y="1385"/>
                    <a:pt x="1947" y="1360"/>
                    <a:pt x="1936" y="1333"/>
                  </a:cubicBezTo>
                  <a:cubicBezTo>
                    <a:pt x="1926" y="1306"/>
                    <a:pt x="1896" y="1283"/>
                    <a:pt x="1914" y="1294"/>
                  </a:cubicBezTo>
                  <a:cubicBezTo>
                    <a:pt x="1932" y="1306"/>
                    <a:pt x="1939" y="1324"/>
                    <a:pt x="1946" y="1332"/>
                  </a:cubicBezTo>
                  <a:cubicBezTo>
                    <a:pt x="1953" y="1339"/>
                    <a:pt x="1962" y="1354"/>
                    <a:pt x="1962" y="1361"/>
                  </a:cubicBezTo>
                  <a:cubicBezTo>
                    <a:pt x="1962" y="1368"/>
                    <a:pt x="1964" y="1390"/>
                    <a:pt x="1976" y="1385"/>
                  </a:cubicBezTo>
                  <a:cubicBezTo>
                    <a:pt x="1987" y="1380"/>
                    <a:pt x="1991" y="1354"/>
                    <a:pt x="1992" y="1364"/>
                  </a:cubicBezTo>
                  <a:cubicBezTo>
                    <a:pt x="1992" y="1374"/>
                    <a:pt x="2000" y="1379"/>
                    <a:pt x="2002" y="1383"/>
                  </a:cubicBezTo>
                  <a:cubicBezTo>
                    <a:pt x="2004" y="1387"/>
                    <a:pt x="2012" y="1400"/>
                    <a:pt x="2022" y="1392"/>
                  </a:cubicBezTo>
                  <a:cubicBezTo>
                    <a:pt x="2033" y="1383"/>
                    <a:pt x="2045" y="1364"/>
                    <a:pt x="2046" y="1352"/>
                  </a:cubicBezTo>
                  <a:cubicBezTo>
                    <a:pt x="2046" y="1340"/>
                    <a:pt x="2036" y="1321"/>
                    <a:pt x="2040" y="1310"/>
                  </a:cubicBezTo>
                  <a:close/>
                  <a:moveTo>
                    <a:pt x="1847" y="1198"/>
                  </a:moveTo>
                  <a:cubicBezTo>
                    <a:pt x="1839" y="1198"/>
                    <a:pt x="1838" y="1199"/>
                    <a:pt x="1832" y="1208"/>
                  </a:cubicBezTo>
                  <a:cubicBezTo>
                    <a:pt x="1829" y="1212"/>
                    <a:pt x="1828" y="1212"/>
                    <a:pt x="1827" y="1210"/>
                  </a:cubicBezTo>
                  <a:cubicBezTo>
                    <a:pt x="1825" y="1207"/>
                    <a:pt x="1825" y="1201"/>
                    <a:pt x="1825" y="1197"/>
                  </a:cubicBezTo>
                  <a:cubicBezTo>
                    <a:pt x="1825" y="1190"/>
                    <a:pt x="1828" y="1192"/>
                    <a:pt x="1832" y="1188"/>
                  </a:cubicBezTo>
                  <a:cubicBezTo>
                    <a:pt x="1837" y="1184"/>
                    <a:pt x="1845" y="1172"/>
                    <a:pt x="1847" y="1157"/>
                  </a:cubicBezTo>
                  <a:cubicBezTo>
                    <a:pt x="1849" y="1143"/>
                    <a:pt x="1841" y="1123"/>
                    <a:pt x="1841" y="1122"/>
                  </a:cubicBezTo>
                  <a:cubicBezTo>
                    <a:pt x="1841" y="1122"/>
                    <a:pt x="1849" y="1129"/>
                    <a:pt x="1857" y="1140"/>
                  </a:cubicBezTo>
                  <a:cubicBezTo>
                    <a:pt x="1866" y="1150"/>
                    <a:pt x="1862" y="1148"/>
                    <a:pt x="1862" y="1163"/>
                  </a:cubicBezTo>
                  <a:cubicBezTo>
                    <a:pt x="1862" y="1178"/>
                    <a:pt x="1861" y="1180"/>
                    <a:pt x="1868" y="1192"/>
                  </a:cubicBezTo>
                  <a:cubicBezTo>
                    <a:pt x="1872" y="1197"/>
                    <a:pt x="1874" y="1200"/>
                    <a:pt x="1875" y="1201"/>
                  </a:cubicBezTo>
                  <a:cubicBezTo>
                    <a:pt x="1872" y="1200"/>
                    <a:pt x="1855" y="1198"/>
                    <a:pt x="1847" y="1198"/>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73" name="Google Shape;773;p40"/>
            <p:cNvSpPr/>
            <p:nvPr/>
          </p:nvSpPr>
          <p:spPr>
            <a:xfrm>
              <a:off x="5422" y="2300"/>
              <a:ext cx="4" cy="2"/>
            </a:xfrm>
            <a:custGeom>
              <a:rect b="b" l="l" r="r" t="t"/>
              <a:pathLst>
                <a:path extrusionOk="0" h="1" w="2">
                  <a:moveTo>
                    <a:pt x="0" y="0"/>
                  </a:moveTo>
                  <a:cubicBezTo>
                    <a:pt x="0" y="0"/>
                    <a:pt x="1" y="0"/>
                    <a:pt x="1" y="0"/>
                  </a:cubicBezTo>
                  <a:cubicBezTo>
                    <a:pt x="2" y="0"/>
                    <a:pt x="2" y="1"/>
                    <a:pt x="0" y="0"/>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74" name="Google Shape;774;p40"/>
            <p:cNvSpPr/>
            <p:nvPr/>
          </p:nvSpPr>
          <p:spPr>
            <a:xfrm>
              <a:off x="3265" y="2040"/>
              <a:ext cx="314" cy="374"/>
            </a:xfrm>
            <a:custGeom>
              <a:rect b="b" l="l" r="r" t="t"/>
              <a:pathLst>
                <a:path extrusionOk="0" h="194" w="163">
                  <a:moveTo>
                    <a:pt x="120" y="64"/>
                  </a:moveTo>
                  <a:cubicBezTo>
                    <a:pt x="120" y="64"/>
                    <a:pt x="111" y="56"/>
                    <a:pt x="117" y="53"/>
                  </a:cubicBezTo>
                  <a:cubicBezTo>
                    <a:pt x="123" y="50"/>
                    <a:pt x="132" y="49"/>
                    <a:pt x="143" y="49"/>
                  </a:cubicBezTo>
                  <a:cubicBezTo>
                    <a:pt x="154" y="49"/>
                    <a:pt x="155" y="46"/>
                    <a:pt x="156" y="38"/>
                  </a:cubicBezTo>
                  <a:cubicBezTo>
                    <a:pt x="156" y="31"/>
                    <a:pt x="146" y="19"/>
                    <a:pt x="139" y="11"/>
                  </a:cubicBezTo>
                  <a:cubicBezTo>
                    <a:pt x="132" y="3"/>
                    <a:pt x="124" y="0"/>
                    <a:pt x="115" y="11"/>
                  </a:cubicBezTo>
                  <a:cubicBezTo>
                    <a:pt x="106" y="22"/>
                    <a:pt x="94" y="34"/>
                    <a:pt x="86" y="43"/>
                  </a:cubicBezTo>
                  <a:cubicBezTo>
                    <a:pt x="79" y="52"/>
                    <a:pt x="84" y="61"/>
                    <a:pt x="77" y="61"/>
                  </a:cubicBezTo>
                  <a:cubicBezTo>
                    <a:pt x="69" y="61"/>
                    <a:pt x="60" y="54"/>
                    <a:pt x="54" y="68"/>
                  </a:cubicBezTo>
                  <a:cubicBezTo>
                    <a:pt x="49" y="83"/>
                    <a:pt x="57" y="84"/>
                    <a:pt x="44" y="84"/>
                  </a:cubicBezTo>
                  <a:cubicBezTo>
                    <a:pt x="31" y="84"/>
                    <a:pt x="30" y="87"/>
                    <a:pt x="22" y="100"/>
                  </a:cubicBezTo>
                  <a:cubicBezTo>
                    <a:pt x="14" y="114"/>
                    <a:pt x="1" y="116"/>
                    <a:pt x="15" y="128"/>
                  </a:cubicBezTo>
                  <a:cubicBezTo>
                    <a:pt x="28" y="141"/>
                    <a:pt x="20" y="147"/>
                    <a:pt x="29" y="149"/>
                  </a:cubicBezTo>
                  <a:cubicBezTo>
                    <a:pt x="39" y="150"/>
                    <a:pt x="43" y="157"/>
                    <a:pt x="39" y="165"/>
                  </a:cubicBezTo>
                  <a:cubicBezTo>
                    <a:pt x="36" y="173"/>
                    <a:pt x="29" y="172"/>
                    <a:pt x="22" y="175"/>
                  </a:cubicBezTo>
                  <a:cubicBezTo>
                    <a:pt x="15" y="179"/>
                    <a:pt x="0" y="194"/>
                    <a:pt x="22" y="189"/>
                  </a:cubicBezTo>
                  <a:cubicBezTo>
                    <a:pt x="44" y="183"/>
                    <a:pt x="52" y="184"/>
                    <a:pt x="52" y="176"/>
                  </a:cubicBezTo>
                  <a:cubicBezTo>
                    <a:pt x="53" y="168"/>
                    <a:pt x="53" y="170"/>
                    <a:pt x="64" y="160"/>
                  </a:cubicBezTo>
                  <a:cubicBezTo>
                    <a:pt x="76" y="151"/>
                    <a:pt x="64" y="137"/>
                    <a:pt x="73" y="135"/>
                  </a:cubicBezTo>
                  <a:cubicBezTo>
                    <a:pt x="82" y="134"/>
                    <a:pt x="67" y="140"/>
                    <a:pt x="82" y="139"/>
                  </a:cubicBezTo>
                  <a:cubicBezTo>
                    <a:pt x="97" y="137"/>
                    <a:pt x="108" y="118"/>
                    <a:pt x="119" y="114"/>
                  </a:cubicBezTo>
                  <a:cubicBezTo>
                    <a:pt x="129" y="110"/>
                    <a:pt x="131" y="103"/>
                    <a:pt x="133" y="105"/>
                  </a:cubicBezTo>
                  <a:cubicBezTo>
                    <a:pt x="135" y="106"/>
                    <a:pt x="163" y="99"/>
                    <a:pt x="149" y="89"/>
                  </a:cubicBezTo>
                  <a:cubicBezTo>
                    <a:pt x="136" y="79"/>
                    <a:pt x="135" y="82"/>
                    <a:pt x="135" y="77"/>
                  </a:cubicBezTo>
                  <a:cubicBezTo>
                    <a:pt x="135" y="71"/>
                    <a:pt x="120" y="64"/>
                    <a:pt x="120" y="64"/>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75" name="Google Shape;775;p40"/>
            <p:cNvSpPr/>
            <p:nvPr/>
          </p:nvSpPr>
          <p:spPr>
            <a:xfrm>
              <a:off x="1749" y="2920"/>
              <a:ext cx="46" cy="82"/>
            </a:xfrm>
            <a:custGeom>
              <a:rect b="b" l="l" r="r" t="t"/>
              <a:pathLst>
                <a:path extrusionOk="0" h="43" w="24">
                  <a:moveTo>
                    <a:pt x="23" y="19"/>
                  </a:moveTo>
                  <a:cubicBezTo>
                    <a:pt x="24" y="16"/>
                    <a:pt x="23" y="0"/>
                    <a:pt x="20" y="5"/>
                  </a:cubicBezTo>
                  <a:cubicBezTo>
                    <a:pt x="16" y="11"/>
                    <a:pt x="22" y="23"/>
                    <a:pt x="15" y="24"/>
                  </a:cubicBezTo>
                  <a:cubicBezTo>
                    <a:pt x="8" y="25"/>
                    <a:pt x="6" y="24"/>
                    <a:pt x="3" y="32"/>
                  </a:cubicBezTo>
                  <a:cubicBezTo>
                    <a:pt x="0" y="40"/>
                    <a:pt x="2" y="43"/>
                    <a:pt x="13" y="41"/>
                  </a:cubicBezTo>
                  <a:cubicBezTo>
                    <a:pt x="24" y="39"/>
                    <a:pt x="23" y="19"/>
                    <a:pt x="23" y="19"/>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76" name="Google Shape;776;p40"/>
            <p:cNvSpPr/>
            <p:nvPr/>
          </p:nvSpPr>
          <p:spPr>
            <a:xfrm>
              <a:off x="1662" y="3000"/>
              <a:ext cx="48" cy="22"/>
            </a:xfrm>
            <a:custGeom>
              <a:rect b="b" l="l" r="r" t="t"/>
              <a:pathLst>
                <a:path extrusionOk="0" h="11" w="25">
                  <a:moveTo>
                    <a:pt x="19" y="0"/>
                  </a:moveTo>
                  <a:cubicBezTo>
                    <a:pt x="19" y="0"/>
                    <a:pt x="0" y="7"/>
                    <a:pt x="10" y="9"/>
                  </a:cubicBezTo>
                  <a:cubicBezTo>
                    <a:pt x="20" y="11"/>
                    <a:pt x="25" y="4"/>
                    <a:pt x="19" y="0"/>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77" name="Google Shape;777;p40"/>
            <p:cNvSpPr/>
            <p:nvPr/>
          </p:nvSpPr>
          <p:spPr>
            <a:xfrm>
              <a:off x="1626" y="3018"/>
              <a:ext cx="31" cy="17"/>
            </a:xfrm>
            <a:custGeom>
              <a:rect b="b" l="l" r="r" t="t"/>
              <a:pathLst>
                <a:path extrusionOk="0" h="9" w="16">
                  <a:moveTo>
                    <a:pt x="5" y="0"/>
                  </a:moveTo>
                  <a:cubicBezTo>
                    <a:pt x="2" y="8"/>
                    <a:pt x="0" y="9"/>
                    <a:pt x="5" y="9"/>
                  </a:cubicBezTo>
                  <a:cubicBezTo>
                    <a:pt x="10" y="9"/>
                    <a:pt x="16" y="0"/>
                    <a:pt x="14" y="0"/>
                  </a:cubicBezTo>
                  <a:cubicBezTo>
                    <a:pt x="12" y="0"/>
                    <a:pt x="5" y="0"/>
                    <a:pt x="5" y="0"/>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78" name="Google Shape;778;p40"/>
            <p:cNvSpPr/>
            <p:nvPr/>
          </p:nvSpPr>
          <p:spPr>
            <a:xfrm>
              <a:off x="1495" y="3049"/>
              <a:ext cx="33" cy="19"/>
            </a:xfrm>
            <a:custGeom>
              <a:rect b="b" l="l" r="r" t="t"/>
              <a:pathLst>
                <a:path extrusionOk="0" h="10" w="17">
                  <a:moveTo>
                    <a:pt x="8" y="0"/>
                  </a:moveTo>
                  <a:cubicBezTo>
                    <a:pt x="3" y="4"/>
                    <a:pt x="0" y="7"/>
                    <a:pt x="3" y="8"/>
                  </a:cubicBezTo>
                  <a:cubicBezTo>
                    <a:pt x="6" y="10"/>
                    <a:pt x="13" y="4"/>
                    <a:pt x="15" y="4"/>
                  </a:cubicBezTo>
                  <a:cubicBezTo>
                    <a:pt x="17" y="5"/>
                    <a:pt x="8" y="0"/>
                    <a:pt x="8" y="0"/>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79" name="Google Shape;779;p40"/>
            <p:cNvSpPr/>
            <p:nvPr/>
          </p:nvSpPr>
          <p:spPr>
            <a:xfrm>
              <a:off x="1044" y="3037"/>
              <a:ext cx="424" cy="135"/>
            </a:xfrm>
            <a:custGeom>
              <a:rect b="b" l="l" r="r" t="t"/>
              <a:pathLst>
                <a:path extrusionOk="0" h="70" w="221">
                  <a:moveTo>
                    <a:pt x="215" y="30"/>
                  </a:moveTo>
                  <a:cubicBezTo>
                    <a:pt x="215" y="30"/>
                    <a:pt x="197" y="25"/>
                    <a:pt x="191" y="24"/>
                  </a:cubicBezTo>
                  <a:cubicBezTo>
                    <a:pt x="184" y="22"/>
                    <a:pt x="169" y="24"/>
                    <a:pt x="165" y="24"/>
                  </a:cubicBezTo>
                  <a:cubicBezTo>
                    <a:pt x="160" y="24"/>
                    <a:pt x="166" y="25"/>
                    <a:pt x="165" y="19"/>
                  </a:cubicBezTo>
                  <a:cubicBezTo>
                    <a:pt x="163" y="13"/>
                    <a:pt x="163" y="6"/>
                    <a:pt x="163" y="6"/>
                  </a:cubicBezTo>
                  <a:cubicBezTo>
                    <a:pt x="163" y="6"/>
                    <a:pt x="141" y="0"/>
                    <a:pt x="141" y="10"/>
                  </a:cubicBezTo>
                  <a:cubicBezTo>
                    <a:pt x="141" y="21"/>
                    <a:pt x="141" y="20"/>
                    <a:pt x="135" y="24"/>
                  </a:cubicBezTo>
                  <a:cubicBezTo>
                    <a:pt x="129" y="27"/>
                    <a:pt x="123" y="26"/>
                    <a:pt x="111" y="30"/>
                  </a:cubicBezTo>
                  <a:cubicBezTo>
                    <a:pt x="100" y="34"/>
                    <a:pt x="105" y="36"/>
                    <a:pt x="95" y="36"/>
                  </a:cubicBezTo>
                  <a:cubicBezTo>
                    <a:pt x="85" y="37"/>
                    <a:pt x="73" y="39"/>
                    <a:pt x="70" y="36"/>
                  </a:cubicBezTo>
                  <a:cubicBezTo>
                    <a:pt x="67" y="34"/>
                    <a:pt x="47" y="19"/>
                    <a:pt x="51" y="33"/>
                  </a:cubicBezTo>
                  <a:cubicBezTo>
                    <a:pt x="54" y="47"/>
                    <a:pt x="56" y="46"/>
                    <a:pt x="50" y="46"/>
                  </a:cubicBezTo>
                  <a:cubicBezTo>
                    <a:pt x="45" y="46"/>
                    <a:pt x="38" y="52"/>
                    <a:pt x="35" y="46"/>
                  </a:cubicBezTo>
                  <a:cubicBezTo>
                    <a:pt x="33" y="41"/>
                    <a:pt x="22" y="40"/>
                    <a:pt x="22" y="40"/>
                  </a:cubicBezTo>
                  <a:cubicBezTo>
                    <a:pt x="22" y="40"/>
                    <a:pt x="15" y="41"/>
                    <a:pt x="14" y="49"/>
                  </a:cubicBezTo>
                  <a:cubicBezTo>
                    <a:pt x="13" y="56"/>
                    <a:pt x="0" y="70"/>
                    <a:pt x="9" y="70"/>
                  </a:cubicBezTo>
                  <a:cubicBezTo>
                    <a:pt x="17" y="70"/>
                    <a:pt x="37" y="62"/>
                    <a:pt x="44" y="59"/>
                  </a:cubicBezTo>
                  <a:cubicBezTo>
                    <a:pt x="51" y="56"/>
                    <a:pt x="66" y="56"/>
                    <a:pt x="71" y="50"/>
                  </a:cubicBezTo>
                  <a:cubicBezTo>
                    <a:pt x="77" y="45"/>
                    <a:pt x="84" y="46"/>
                    <a:pt x="99" y="44"/>
                  </a:cubicBezTo>
                  <a:cubicBezTo>
                    <a:pt x="113" y="43"/>
                    <a:pt x="136" y="38"/>
                    <a:pt x="140" y="37"/>
                  </a:cubicBezTo>
                  <a:cubicBezTo>
                    <a:pt x="144" y="36"/>
                    <a:pt x="158" y="30"/>
                    <a:pt x="164" y="32"/>
                  </a:cubicBezTo>
                  <a:cubicBezTo>
                    <a:pt x="170" y="33"/>
                    <a:pt x="210" y="38"/>
                    <a:pt x="215" y="37"/>
                  </a:cubicBezTo>
                  <a:cubicBezTo>
                    <a:pt x="221" y="36"/>
                    <a:pt x="219" y="31"/>
                    <a:pt x="215" y="30"/>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80" name="Google Shape;780;p40"/>
            <p:cNvSpPr/>
            <p:nvPr/>
          </p:nvSpPr>
          <p:spPr>
            <a:xfrm>
              <a:off x="938" y="3114"/>
              <a:ext cx="127" cy="62"/>
            </a:xfrm>
            <a:custGeom>
              <a:rect b="b" l="l" r="r" t="t"/>
              <a:pathLst>
                <a:path extrusionOk="0" h="32" w="66">
                  <a:moveTo>
                    <a:pt x="19" y="6"/>
                  </a:moveTo>
                  <a:cubicBezTo>
                    <a:pt x="19" y="6"/>
                    <a:pt x="13" y="6"/>
                    <a:pt x="10" y="6"/>
                  </a:cubicBezTo>
                  <a:cubicBezTo>
                    <a:pt x="8" y="5"/>
                    <a:pt x="0" y="4"/>
                    <a:pt x="5" y="14"/>
                  </a:cubicBezTo>
                  <a:cubicBezTo>
                    <a:pt x="10" y="25"/>
                    <a:pt x="2" y="27"/>
                    <a:pt x="11" y="30"/>
                  </a:cubicBezTo>
                  <a:cubicBezTo>
                    <a:pt x="20" y="32"/>
                    <a:pt x="28" y="23"/>
                    <a:pt x="30" y="22"/>
                  </a:cubicBezTo>
                  <a:cubicBezTo>
                    <a:pt x="32" y="22"/>
                    <a:pt x="41" y="26"/>
                    <a:pt x="46" y="25"/>
                  </a:cubicBezTo>
                  <a:cubicBezTo>
                    <a:pt x="50" y="24"/>
                    <a:pt x="55" y="26"/>
                    <a:pt x="57" y="18"/>
                  </a:cubicBezTo>
                  <a:cubicBezTo>
                    <a:pt x="59" y="9"/>
                    <a:pt x="66" y="0"/>
                    <a:pt x="61" y="0"/>
                  </a:cubicBezTo>
                  <a:cubicBezTo>
                    <a:pt x="56" y="0"/>
                    <a:pt x="63" y="2"/>
                    <a:pt x="50" y="8"/>
                  </a:cubicBezTo>
                  <a:cubicBezTo>
                    <a:pt x="38" y="13"/>
                    <a:pt x="40" y="17"/>
                    <a:pt x="38" y="13"/>
                  </a:cubicBezTo>
                  <a:cubicBezTo>
                    <a:pt x="36" y="9"/>
                    <a:pt x="19" y="6"/>
                    <a:pt x="19" y="6"/>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81" name="Google Shape;781;p40"/>
            <p:cNvSpPr/>
            <p:nvPr/>
          </p:nvSpPr>
          <p:spPr>
            <a:xfrm>
              <a:off x="-12" y="2937"/>
              <a:ext cx="116" cy="63"/>
            </a:xfrm>
            <a:custGeom>
              <a:rect b="b" l="l" r="r" t="t"/>
              <a:pathLst>
                <a:path extrusionOk="0" h="33" w="60">
                  <a:moveTo>
                    <a:pt x="53" y="14"/>
                  </a:moveTo>
                  <a:cubicBezTo>
                    <a:pt x="43" y="5"/>
                    <a:pt x="37" y="0"/>
                    <a:pt x="26" y="4"/>
                  </a:cubicBezTo>
                  <a:cubicBezTo>
                    <a:pt x="14" y="9"/>
                    <a:pt x="0" y="10"/>
                    <a:pt x="10" y="14"/>
                  </a:cubicBezTo>
                  <a:cubicBezTo>
                    <a:pt x="20" y="18"/>
                    <a:pt x="20" y="33"/>
                    <a:pt x="30" y="30"/>
                  </a:cubicBezTo>
                  <a:cubicBezTo>
                    <a:pt x="39" y="26"/>
                    <a:pt x="53" y="20"/>
                    <a:pt x="53" y="20"/>
                  </a:cubicBezTo>
                  <a:cubicBezTo>
                    <a:pt x="53" y="20"/>
                    <a:pt x="60" y="21"/>
                    <a:pt x="53" y="14"/>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82" name="Google Shape;782;p40"/>
            <p:cNvSpPr/>
            <p:nvPr/>
          </p:nvSpPr>
          <p:spPr>
            <a:xfrm>
              <a:off x="92" y="3014"/>
              <a:ext cx="58" cy="38"/>
            </a:xfrm>
            <a:custGeom>
              <a:rect b="b" l="l" r="r" t="t"/>
              <a:pathLst>
                <a:path extrusionOk="0" h="20" w="30">
                  <a:moveTo>
                    <a:pt x="21" y="6"/>
                  </a:moveTo>
                  <a:cubicBezTo>
                    <a:pt x="17" y="0"/>
                    <a:pt x="0" y="4"/>
                    <a:pt x="8" y="11"/>
                  </a:cubicBezTo>
                  <a:cubicBezTo>
                    <a:pt x="16" y="18"/>
                    <a:pt x="20" y="20"/>
                    <a:pt x="25" y="18"/>
                  </a:cubicBezTo>
                  <a:cubicBezTo>
                    <a:pt x="30" y="16"/>
                    <a:pt x="24" y="11"/>
                    <a:pt x="21" y="6"/>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83" name="Google Shape;783;p40"/>
            <p:cNvSpPr/>
            <p:nvPr/>
          </p:nvSpPr>
          <p:spPr>
            <a:xfrm>
              <a:off x="131" y="2974"/>
              <a:ext cx="50" cy="44"/>
            </a:xfrm>
            <a:custGeom>
              <a:rect b="b" l="l" r="r" t="t"/>
              <a:pathLst>
                <a:path extrusionOk="0" h="23" w="26">
                  <a:moveTo>
                    <a:pt x="24" y="11"/>
                  </a:moveTo>
                  <a:cubicBezTo>
                    <a:pt x="24" y="6"/>
                    <a:pt x="0" y="0"/>
                    <a:pt x="7" y="7"/>
                  </a:cubicBezTo>
                  <a:cubicBezTo>
                    <a:pt x="14" y="13"/>
                    <a:pt x="26" y="23"/>
                    <a:pt x="24" y="11"/>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84" name="Google Shape;784;p40"/>
            <p:cNvSpPr/>
            <p:nvPr/>
          </p:nvSpPr>
          <p:spPr>
            <a:xfrm>
              <a:off x="490" y="3081"/>
              <a:ext cx="40" cy="60"/>
            </a:xfrm>
            <a:custGeom>
              <a:rect b="b" l="l" r="r" t="t"/>
              <a:pathLst>
                <a:path extrusionOk="0" h="31" w="21">
                  <a:moveTo>
                    <a:pt x="12" y="3"/>
                  </a:moveTo>
                  <a:cubicBezTo>
                    <a:pt x="6" y="8"/>
                    <a:pt x="0" y="9"/>
                    <a:pt x="0" y="17"/>
                  </a:cubicBezTo>
                  <a:cubicBezTo>
                    <a:pt x="0" y="26"/>
                    <a:pt x="7" y="31"/>
                    <a:pt x="12" y="26"/>
                  </a:cubicBezTo>
                  <a:cubicBezTo>
                    <a:pt x="17" y="21"/>
                    <a:pt x="20" y="7"/>
                    <a:pt x="21" y="3"/>
                  </a:cubicBezTo>
                  <a:cubicBezTo>
                    <a:pt x="21" y="0"/>
                    <a:pt x="16" y="1"/>
                    <a:pt x="12" y="3"/>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85" name="Google Shape;785;p40"/>
            <p:cNvSpPr/>
            <p:nvPr/>
          </p:nvSpPr>
          <p:spPr>
            <a:xfrm>
              <a:off x="696" y="3102"/>
              <a:ext cx="42" cy="27"/>
            </a:xfrm>
            <a:custGeom>
              <a:rect b="b" l="l" r="r" t="t"/>
              <a:pathLst>
                <a:path extrusionOk="0" h="14" w="22">
                  <a:moveTo>
                    <a:pt x="8" y="3"/>
                  </a:moveTo>
                  <a:cubicBezTo>
                    <a:pt x="0" y="8"/>
                    <a:pt x="4" y="12"/>
                    <a:pt x="8" y="13"/>
                  </a:cubicBezTo>
                  <a:cubicBezTo>
                    <a:pt x="12" y="14"/>
                    <a:pt x="22" y="10"/>
                    <a:pt x="22" y="6"/>
                  </a:cubicBezTo>
                  <a:cubicBezTo>
                    <a:pt x="22" y="2"/>
                    <a:pt x="13" y="0"/>
                    <a:pt x="8" y="3"/>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86" name="Google Shape;786;p40"/>
            <p:cNvSpPr/>
            <p:nvPr/>
          </p:nvSpPr>
          <p:spPr>
            <a:xfrm>
              <a:off x="548" y="3089"/>
              <a:ext cx="82" cy="46"/>
            </a:xfrm>
            <a:custGeom>
              <a:rect b="b" l="l" r="r" t="t"/>
              <a:pathLst>
                <a:path extrusionOk="0" h="24" w="43">
                  <a:moveTo>
                    <a:pt x="14" y="4"/>
                  </a:moveTo>
                  <a:cubicBezTo>
                    <a:pt x="16" y="4"/>
                    <a:pt x="31" y="8"/>
                    <a:pt x="35" y="10"/>
                  </a:cubicBezTo>
                  <a:cubicBezTo>
                    <a:pt x="39" y="12"/>
                    <a:pt x="43" y="24"/>
                    <a:pt x="35" y="20"/>
                  </a:cubicBezTo>
                  <a:cubicBezTo>
                    <a:pt x="27" y="16"/>
                    <a:pt x="0" y="0"/>
                    <a:pt x="14" y="4"/>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87" name="Google Shape;787;p40"/>
            <p:cNvSpPr/>
            <p:nvPr/>
          </p:nvSpPr>
          <p:spPr>
            <a:xfrm>
              <a:off x="625" y="3147"/>
              <a:ext cx="80" cy="77"/>
            </a:xfrm>
            <a:custGeom>
              <a:rect b="b" l="l" r="r" t="t"/>
              <a:pathLst>
                <a:path extrusionOk="0" h="40" w="42">
                  <a:moveTo>
                    <a:pt x="14" y="9"/>
                  </a:moveTo>
                  <a:cubicBezTo>
                    <a:pt x="19" y="12"/>
                    <a:pt x="30" y="25"/>
                    <a:pt x="35" y="27"/>
                  </a:cubicBezTo>
                  <a:cubicBezTo>
                    <a:pt x="41" y="30"/>
                    <a:pt x="42" y="40"/>
                    <a:pt x="35" y="38"/>
                  </a:cubicBezTo>
                  <a:cubicBezTo>
                    <a:pt x="29" y="36"/>
                    <a:pt x="16" y="20"/>
                    <a:pt x="8" y="16"/>
                  </a:cubicBezTo>
                  <a:cubicBezTo>
                    <a:pt x="0" y="12"/>
                    <a:pt x="0" y="0"/>
                    <a:pt x="14" y="9"/>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88" name="Google Shape;788;p40"/>
            <p:cNvSpPr/>
            <p:nvPr/>
          </p:nvSpPr>
          <p:spPr>
            <a:xfrm>
              <a:off x="340" y="3043"/>
              <a:ext cx="41" cy="21"/>
            </a:xfrm>
            <a:custGeom>
              <a:rect b="b" l="l" r="r" t="t"/>
              <a:pathLst>
                <a:path extrusionOk="0" h="11" w="21">
                  <a:moveTo>
                    <a:pt x="0" y="1"/>
                  </a:moveTo>
                  <a:cubicBezTo>
                    <a:pt x="2" y="4"/>
                    <a:pt x="3" y="11"/>
                    <a:pt x="11" y="9"/>
                  </a:cubicBezTo>
                  <a:cubicBezTo>
                    <a:pt x="19" y="7"/>
                    <a:pt x="21" y="0"/>
                    <a:pt x="15" y="0"/>
                  </a:cubicBezTo>
                  <a:cubicBezTo>
                    <a:pt x="10" y="0"/>
                    <a:pt x="0" y="1"/>
                    <a:pt x="0" y="1"/>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89" name="Google Shape;789;p40"/>
            <p:cNvSpPr/>
            <p:nvPr/>
          </p:nvSpPr>
          <p:spPr>
            <a:xfrm>
              <a:off x="842" y="3210"/>
              <a:ext cx="38" cy="27"/>
            </a:xfrm>
            <a:custGeom>
              <a:rect b="b" l="l" r="r" t="t"/>
              <a:pathLst>
                <a:path extrusionOk="0" h="14" w="20">
                  <a:moveTo>
                    <a:pt x="9" y="0"/>
                  </a:moveTo>
                  <a:cubicBezTo>
                    <a:pt x="7" y="3"/>
                    <a:pt x="8" y="7"/>
                    <a:pt x="4" y="9"/>
                  </a:cubicBezTo>
                  <a:cubicBezTo>
                    <a:pt x="0" y="10"/>
                    <a:pt x="3" y="14"/>
                    <a:pt x="7" y="14"/>
                  </a:cubicBezTo>
                  <a:cubicBezTo>
                    <a:pt x="10" y="14"/>
                    <a:pt x="20" y="8"/>
                    <a:pt x="18" y="5"/>
                  </a:cubicBezTo>
                  <a:cubicBezTo>
                    <a:pt x="16" y="3"/>
                    <a:pt x="9" y="0"/>
                    <a:pt x="9" y="0"/>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90" name="Google Shape;790;p40"/>
            <p:cNvSpPr/>
            <p:nvPr/>
          </p:nvSpPr>
          <p:spPr>
            <a:xfrm>
              <a:off x="865" y="3129"/>
              <a:ext cx="33" cy="31"/>
            </a:xfrm>
            <a:custGeom>
              <a:rect b="b" l="l" r="r" t="t"/>
              <a:pathLst>
                <a:path extrusionOk="0" h="16" w="17">
                  <a:moveTo>
                    <a:pt x="6" y="3"/>
                  </a:moveTo>
                  <a:cubicBezTo>
                    <a:pt x="0" y="4"/>
                    <a:pt x="10" y="16"/>
                    <a:pt x="13" y="13"/>
                  </a:cubicBezTo>
                  <a:cubicBezTo>
                    <a:pt x="15" y="11"/>
                    <a:pt x="17" y="6"/>
                    <a:pt x="15" y="3"/>
                  </a:cubicBezTo>
                  <a:cubicBezTo>
                    <a:pt x="14" y="0"/>
                    <a:pt x="10" y="2"/>
                    <a:pt x="6" y="3"/>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91" name="Google Shape;791;p40"/>
            <p:cNvSpPr/>
            <p:nvPr/>
          </p:nvSpPr>
          <p:spPr>
            <a:xfrm>
              <a:off x="1780" y="2356"/>
              <a:ext cx="38" cy="31"/>
            </a:xfrm>
            <a:custGeom>
              <a:rect b="b" l="l" r="r" t="t"/>
              <a:pathLst>
                <a:path extrusionOk="0" h="16" w="20">
                  <a:moveTo>
                    <a:pt x="14" y="0"/>
                  </a:moveTo>
                  <a:cubicBezTo>
                    <a:pt x="14" y="0"/>
                    <a:pt x="0" y="4"/>
                    <a:pt x="4" y="10"/>
                  </a:cubicBezTo>
                  <a:cubicBezTo>
                    <a:pt x="8" y="16"/>
                    <a:pt x="12" y="14"/>
                    <a:pt x="16" y="10"/>
                  </a:cubicBezTo>
                  <a:cubicBezTo>
                    <a:pt x="20" y="6"/>
                    <a:pt x="14" y="0"/>
                    <a:pt x="14" y="0"/>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92" name="Google Shape;792;p40"/>
            <p:cNvSpPr/>
            <p:nvPr/>
          </p:nvSpPr>
          <p:spPr>
            <a:xfrm>
              <a:off x="1714" y="2271"/>
              <a:ext cx="35" cy="35"/>
            </a:xfrm>
            <a:custGeom>
              <a:rect b="b" l="l" r="r" t="t"/>
              <a:pathLst>
                <a:path extrusionOk="0" h="18" w="18">
                  <a:moveTo>
                    <a:pt x="0" y="5"/>
                  </a:moveTo>
                  <a:cubicBezTo>
                    <a:pt x="1" y="15"/>
                    <a:pt x="5" y="18"/>
                    <a:pt x="8" y="12"/>
                  </a:cubicBezTo>
                  <a:cubicBezTo>
                    <a:pt x="10" y="6"/>
                    <a:pt x="18" y="0"/>
                    <a:pt x="18" y="0"/>
                  </a:cubicBezTo>
                  <a:lnTo>
                    <a:pt x="0" y="5"/>
                  </a:ln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93" name="Google Shape;793;p40"/>
            <p:cNvSpPr/>
            <p:nvPr/>
          </p:nvSpPr>
          <p:spPr>
            <a:xfrm>
              <a:off x="2005" y="1759"/>
              <a:ext cx="194" cy="106"/>
            </a:xfrm>
            <a:custGeom>
              <a:rect b="b" l="l" r="r" t="t"/>
              <a:pathLst>
                <a:path extrusionOk="0" h="55" w="101">
                  <a:moveTo>
                    <a:pt x="100" y="36"/>
                  </a:moveTo>
                  <a:cubicBezTo>
                    <a:pt x="98" y="27"/>
                    <a:pt x="98" y="26"/>
                    <a:pt x="98" y="18"/>
                  </a:cubicBezTo>
                  <a:cubicBezTo>
                    <a:pt x="97" y="10"/>
                    <a:pt x="94" y="11"/>
                    <a:pt x="83" y="9"/>
                  </a:cubicBezTo>
                  <a:cubicBezTo>
                    <a:pt x="71" y="7"/>
                    <a:pt x="73" y="5"/>
                    <a:pt x="73" y="4"/>
                  </a:cubicBezTo>
                  <a:cubicBezTo>
                    <a:pt x="73" y="3"/>
                    <a:pt x="69" y="0"/>
                    <a:pt x="62" y="4"/>
                  </a:cubicBezTo>
                  <a:cubicBezTo>
                    <a:pt x="54" y="7"/>
                    <a:pt x="52" y="9"/>
                    <a:pt x="49" y="10"/>
                  </a:cubicBezTo>
                  <a:cubicBezTo>
                    <a:pt x="45" y="10"/>
                    <a:pt x="17" y="17"/>
                    <a:pt x="9" y="17"/>
                  </a:cubicBezTo>
                  <a:cubicBezTo>
                    <a:pt x="0" y="17"/>
                    <a:pt x="7" y="27"/>
                    <a:pt x="22" y="36"/>
                  </a:cubicBezTo>
                  <a:cubicBezTo>
                    <a:pt x="37" y="46"/>
                    <a:pt x="46" y="46"/>
                    <a:pt x="55" y="51"/>
                  </a:cubicBezTo>
                  <a:cubicBezTo>
                    <a:pt x="63" y="55"/>
                    <a:pt x="75" y="55"/>
                    <a:pt x="86" y="51"/>
                  </a:cubicBezTo>
                  <a:cubicBezTo>
                    <a:pt x="97" y="47"/>
                    <a:pt x="101" y="45"/>
                    <a:pt x="100" y="36"/>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94" name="Google Shape;794;p40"/>
            <p:cNvSpPr/>
            <p:nvPr/>
          </p:nvSpPr>
          <p:spPr>
            <a:xfrm>
              <a:off x="1418" y="1715"/>
              <a:ext cx="129" cy="70"/>
            </a:xfrm>
            <a:custGeom>
              <a:rect b="b" l="l" r="r" t="t"/>
              <a:pathLst>
                <a:path extrusionOk="0" h="36" w="67">
                  <a:moveTo>
                    <a:pt x="58" y="26"/>
                  </a:moveTo>
                  <a:cubicBezTo>
                    <a:pt x="44" y="20"/>
                    <a:pt x="21" y="10"/>
                    <a:pt x="20" y="5"/>
                  </a:cubicBezTo>
                  <a:cubicBezTo>
                    <a:pt x="20" y="0"/>
                    <a:pt x="0" y="3"/>
                    <a:pt x="14" y="14"/>
                  </a:cubicBezTo>
                  <a:cubicBezTo>
                    <a:pt x="14" y="14"/>
                    <a:pt x="28" y="29"/>
                    <a:pt x="33" y="32"/>
                  </a:cubicBezTo>
                  <a:cubicBezTo>
                    <a:pt x="38" y="35"/>
                    <a:pt x="48" y="36"/>
                    <a:pt x="53" y="36"/>
                  </a:cubicBezTo>
                  <a:cubicBezTo>
                    <a:pt x="59" y="36"/>
                    <a:pt x="67" y="30"/>
                    <a:pt x="58" y="26"/>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95" name="Google Shape;795;p40"/>
            <p:cNvSpPr/>
            <p:nvPr/>
          </p:nvSpPr>
          <p:spPr>
            <a:xfrm>
              <a:off x="1566" y="1228"/>
              <a:ext cx="337" cy="141"/>
            </a:xfrm>
            <a:custGeom>
              <a:rect b="b" l="l" r="r" t="t"/>
              <a:pathLst>
                <a:path extrusionOk="0" h="73" w="175">
                  <a:moveTo>
                    <a:pt x="122" y="66"/>
                  </a:moveTo>
                  <a:cubicBezTo>
                    <a:pt x="122" y="66"/>
                    <a:pt x="127" y="51"/>
                    <a:pt x="139" y="51"/>
                  </a:cubicBezTo>
                  <a:cubicBezTo>
                    <a:pt x="151" y="51"/>
                    <a:pt x="153" y="55"/>
                    <a:pt x="160" y="51"/>
                  </a:cubicBezTo>
                  <a:cubicBezTo>
                    <a:pt x="166" y="48"/>
                    <a:pt x="175" y="42"/>
                    <a:pt x="164" y="39"/>
                  </a:cubicBezTo>
                  <a:cubicBezTo>
                    <a:pt x="153" y="37"/>
                    <a:pt x="136" y="38"/>
                    <a:pt x="126" y="34"/>
                  </a:cubicBezTo>
                  <a:cubicBezTo>
                    <a:pt x="116" y="29"/>
                    <a:pt x="107" y="31"/>
                    <a:pt x="102" y="23"/>
                  </a:cubicBezTo>
                  <a:cubicBezTo>
                    <a:pt x="96" y="16"/>
                    <a:pt x="77" y="3"/>
                    <a:pt x="71" y="7"/>
                  </a:cubicBezTo>
                  <a:cubicBezTo>
                    <a:pt x="65" y="10"/>
                    <a:pt x="66" y="17"/>
                    <a:pt x="51" y="16"/>
                  </a:cubicBezTo>
                  <a:cubicBezTo>
                    <a:pt x="37" y="15"/>
                    <a:pt x="35" y="16"/>
                    <a:pt x="24" y="10"/>
                  </a:cubicBezTo>
                  <a:cubicBezTo>
                    <a:pt x="13" y="3"/>
                    <a:pt x="7" y="0"/>
                    <a:pt x="6" y="12"/>
                  </a:cubicBezTo>
                  <a:cubicBezTo>
                    <a:pt x="5" y="24"/>
                    <a:pt x="0" y="45"/>
                    <a:pt x="25" y="39"/>
                  </a:cubicBezTo>
                  <a:cubicBezTo>
                    <a:pt x="49" y="32"/>
                    <a:pt x="61" y="29"/>
                    <a:pt x="77" y="39"/>
                  </a:cubicBezTo>
                  <a:cubicBezTo>
                    <a:pt x="92" y="49"/>
                    <a:pt x="101" y="56"/>
                    <a:pt x="106" y="60"/>
                  </a:cubicBezTo>
                  <a:cubicBezTo>
                    <a:pt x="110" y="64"/>
                    <a:pt x="115" y="73"/>
                    <a:pt x="122" y="66"/>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96" name="Google Shape;796;p40"/>
            <p:cNvSpPr/>
            <p:nvPr/>
          </p:nvSpPr>
          <p:spPr>
            <a:xfrm>
              <a:off x="3169" y="2473"/>
              <a:ext cx="44" cy="52"/>
            </a:xfrm>
            <a:custGeom>
              <a:rect b="b" l="l" r="r" t="t"/>
              <a:pathLst>
                <a:path extrusionOk="0" h="27" w="23">
                  <a:moveTo>
                    <a:pt x="11" y="7"/>
                  </a:moveTo>
                  <a:cubicBezTo>
                    <a:pt x="9" y="12"/>
                    <a:pt x="0" y="27"/>
                    <a:pt x="11" y="21"/>
                  </a:cubicBezTo>
                  <a:cubicBezTo>
                    <a:pt x="23" y="15"/>
                    <a:pt x="20" y="7"/>
                    <a:pt x="20" y="7"/>
                  </a:cubicBezTo>
                  <a:cubicBezTo>
                    <a:pt x="20" y="7"/>
                    <a:pt x="15" y="0"/>
                    <a:pt x="11" y="7"/>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97" name="Google Shape;797;p40"/>
            <p:cNvSpPr/>
            <p:nvPr/>
          </p:nvSpPr>
          <p:spPr>
            <a:xfrm>
              <a:off x="3075" y="2435"/>
              <a:ext cx="0" cy="0"/>
            </a:xfrm>
            <a:prstGeom prst="ellipse">
              <a:avLst/>
            </a:pr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798" name="Google Shape;798;p40"/>
            <p:cNvSpPr/>
            <p:nvPr/>
          </p:nvSpPr>
          <p:spPr>
            <a:xfrm>
              <a:off x="3087" y="2460"/>
              <a:ext cx="0" cy="0"/>
            </a:xfrm>
            <a:prstGeom prst="ellipse">
              <a:avLst/>
            </a:pr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grpSp>
      <p:grpSp>
        <p:nvGrpSpPr>
          <p:cNvPr id="799" name="Google Shape;799;p40"/>
          <p:cNvGrpSpPr/>
          <p:nvPr/>
        </p:nvGrpSpPr>
        <p:grpSpPr>
          <a:xfrm>
            <a:off x="4763143" y="3467698"/>
            <a:ext cx="520409" cy="341243"/>
            <a:chOff x="389" y="-9"/>
            <a:chExt cx="4989" cy="3271"/>
          </a:xfrm>
        </p:grpSpPr>
        <p:sp>
          <p:nvSpPr>
            <p:cNvPr id="800" name="Google Shape;800;p40"/>
            <p:cNvSpPr/>
            <p:nvPr/>
          </p:nvSpPr>
          <p:spPr>
            <a:xfrm>
              <a:off x="4210" y="1913"/>
              <a:ext cx="1168" cy="1349"/>
            </a:xfrm>
            <a:custGeom>
              <a:rect b="b" l="l" r="r" t="t"/>
              <a:pathLst>
                <a:path extrusionOk="0" h="1398" w="1213">
                  <a:moveTo>
                    <a:pt x="218" y="1278"/>
                  </a:moveTo>
                  <a:cubicBezTo>
                    <a:pt x="218" y="1278"/>
                    <a:pt x="250" y="1286"/>
                    <a:pt x="274" y="1294"/>
                  </a:cubicBezTo>
                  <a:cubicBezTo>
                    <a:pt x="298" y="1302"/>
                    <a:pt x="344" y="1339"/>
                    <a:pt x="346" y="1355"/>
                  </a:cubicBezTo>
                  <a:cubicBezTo>
                    <a:pt x="349" y="1371"/>
                    <a:pt x="384" y="1398"/>
                    <a:pt x="413" y="1344"/>
                  </a:cubicBezTo>
                  <a:cubicBezTo>
                    <a:pt x="442" y="1291"/>
                    <a:pt x="482" y="1259"/>
                    <a:pt x="482" y="1227"/>
                  </a:cubicBezTo>
                  <a:cubicBezTo>
                    <a:pt x="482" y="1227"/>
                    <a:pt x="484" y="1192"/>
                    <a:pt x="502" y="1182"/>
                  </a:cubicBezTo>
                  <a:cubicBezTo>
                    <a:pt x="521" y="1171"/>
                    <a:pt x="513" y="1164"/>
                    <a:pt x="528" y="1151"/>
                  </a:cubicBezTo>
                  <a:cubicBezTo>
                    <a:pt x="542" y="1138"/>
                    <a:pt x="558" y="1142"/>
                    <a:pt x="576" y="1132"/>
                  </a:cubicBezTo>
                  <a:cubicBezTo>
                    <a:pt x="593" y="1123"/>
                    <a:pt x="609" y="1095"/>
                    <a:pt x="625" y="1090"/>
                  </a:cubicBezTo>
                  <a:cubicBezTo>
                    <a:pt x="641" y="1084"/>
                    <a:pt x="673" y="1082"/>
                    <a:pt x="686" y="1060"/>
                  </a:cubicBezTo>
                  <a:cubicBezTo>
                    <a:pt x="700" y="1039"/>
                    <a:pt x="697" y="1036"/>
                    <a:pt x="738" y="1028"/>
                  </a:cubicBezTo>
                  <a:cubicBezTo>
                    <a:pt x="780" y="1020"/>
                    <a:pt x="773" y="1028"/>
                    <a:pt x="796" y="1028"/>
                  </a:cubicBezTo>
                  <a:cubicBezTo>
                    <a:pt x="818" y="1028"/>
                    <a:pt x="874" y="1007"/>
                    <a:pt x="921" y="984"/>
                  </a:cubicBezTo>
                  <a:cubicBezTo>
                    <a:pt x="968" y="962"/>
                    <a:pt x="1018" y="936"/>
                    <a:pt x="1064" y="898"/>
                  </a:cubicBezTo>
                  <a:cubicBezTo>
                    <a:pt x="1109" y="859"/>
                    <a:pt x="1145" y="844"/>
                    <a:pt x="1162" y="811"/>
                  </a:cubicBezTo>
                  <a:cubicBezTo>
                    <a:pt x="1180" y="778"/>
                    <a:pt x="1213" y="750"/>
                    <a:pt x="1178" y="742"/>
                  </a:cubicBezTo>
                  <a:cubicBezTo>
                    <a:pt x="1144" y="734"/>
                    <a:pt x="1106" y="726"/>
                    <a:pt x="1084" y="694"/>
                  </a:cubicBezTo>
                  <a:cubicBezTo>
                    <a:pt x="1061" y="662"/>
                    <a:pt x="1049" y="654"/>
                    <a:pt x="1038" y="651"/>
                  </a:cubicBezTo>
                  <a:cubicBezTo>
                    <a:pt x="1028" y="648"/>
                    <a:pt x="1021" y="634"/>
                    <a:pt x="1022" y="615"/>
                  </a:cubicBezTo>
                  <a:cubicBezTo>
                    <a:pt x="1024" y="596"/>
                    <a:pt x="1032" y="591"/>
                    <a:pt x="1006" y="562"/>
                  </a:cubicBezTo>
                  <a:cubicBezTo>
                    <a:pt x="981" y="532"/>
                    <a:pt x="960" y="543"/>
                    <a:pt x="944" y="543"/>
                  </a:cubicBezTo>
                  <a:cubicBezTo>
                    <a:pt x="928" y="543"/>
                    <a:pt x="900" y="536"/>
                    <a:pt x="913" y="479"/>
                  </a:cubicBezTo>
                  <a:cubicBezTo>
                    <a:pt x="926" y="422"/>
                    <a:pt x="928" y="424"/>
                    <a:pt x="893" y="388"/>
                  </a:cubicBezTo>
                  <a:cubicBezTo>
                    <a:pt x="858" y="352"/>
                    <a:pt x="848" y="322"/>
                    <a:pt x="816" y="308"/>
                  </a:cubicBezTo>
                  <a:cubicBezTo>
                    <a:pt x="784" y="295"/>
                    <a:pt x="704" y="238"/>
                    <a:pt x="654" y="216"/>
                  </a:cubicBezTo>
                  <a:cubicBezTo>
                    <a:pt x="605" y="195"/>
                    <a:pt x="553" y="164"/>
                    <a:pt x="529" y="159"/>
                  </a:cubicBezTo>
                  <a:cubicBezTo>
                    <a:pt x="505" y="154"/>
                    <a:pt x="484" y="140"/>
                    <a:pt x="466" y="146"/>
                  </a:cubicBezTo>
                  <a:cubicBezTo>
                    <a:pt x="449" y="151"/>
                    <a:pt x="440" y="148"/>
                    <a:pt x="422" y="136"/>
                  </a:cubicBezTo>
                  <a:cubicBezTo>
                    <a:pt x="405" y="124"/>
                    <a:pt x="377" y="92"/>
                    <a:pt x="356" y="88"/>
                  </a:cubicBezTo>
                  <a:cubicBezTo>
                    <a:pt x="334" y="84"/>
                    <a:pt x="320" y="66"/>
                    <a:pt x="316" y="60"/>
                  </a:cubicBezTo>
                  <a:cubicBezTo>
                    <a:pt x="312" y="55"/>
                    <a:pt x="257" y="14"/>
                    <a:pt x="246" y="14"/>
                  </a:cubicBezTo>
                  <a:cubicBezTo>
                    <a:pt x="236" y="14"/>
                    <a:pt x="241" y="0"/>
                    <a:pt x="208" y="2"/>
                  </a:cubicBezTo>
                  <a:cubicBezTo>
                    <a:pt x="174" y="3"/>
                    <a:pt x="136" y="28"/>
                    <a:pt x="152" y="108"/>
                  </a:cubicBezTo>
                  <a:cubicBezTo>
                    <a:pt x="168" y="188"/>
                    <a:pt x="173" y="182"/>
                    <a:pt x="193" y="208"/>
                  </a:cubicBezTo>
                  <a:cubicBezTo>
                    <a:pt x="213" y="235"/>
                    <a:pt x="246" y="278"/>
                    <a:pt x="214" y="299"/>
                  </a:cubicBezTo>
                  <a:cubicBezTo>
                    <a:pt x="182" y="320"/>
                    <a:pt x="190" y="324"/>
                    <a:pt x="177" y="339"/>
                  </a:cubicBezTo>
                  <a:cubicBezTo>
                    <a:pt x="164" y="354"/>
                    <a:pt x="156" y="363"/>
                    <a:pt x="142" y="384"/>
                  </a:cubicBezTo>
                  <a:cubicBezTo>
                    <a:pt x="129" y="406"/>
                    <a:pt x="152" y="426"/>
                    <a:pt x="121" y="422"/>
                  </a:cubicBezTo>
                  <a:cubicBezTo>
                    <a:pt x="90" y="418"/>
                    <a:pt x="70" y="443"/>
                    <a:pt x="46" y="468"/>
                  </a:cubicBezTo>
                  <a:cubicBezTo>
                    <a:pt x="22" y="494"/>
                    <a:pt x="8" y="502"/>
                    <a:pt x="8" y="518"/>
                  </a:cubicBezTo>
                  <a:cubicBezTo>
                    <a:pt x="8" y="534"/>
                    <a:pt x="0" y="528"/>
                    <a:pt x="2" y="546"/>
                  </a:cubicBezTo>
                  <a:cubicBezTo>
                    <a:pt x="5" y="563"/>
                    <a:pt x="13" y="571"/>
                    <a:pt x="24" y="587"/>
                  </a:cubicBezTo>
                  <a:cubicBezTo>
                    <a:pt x="34" y="603"/>
                    <a:pt x="37" y="619"/>
                    <a:pt x="36" y="624"/>
                  </a:cubicBezTo>
                  <a:cubicBezTo>
                    <a:pt x="34" y="630"/>
                    <a:pt x="33" y="619"/>
                    <a:pt x="56" y="646"/>
                  </a:cubicBezTo>
                  <a:cubicBezTo>
                    <a:pt x="78" y="672"/>
                    <a:pt x="96" y="719"/>
                    <a:pt x="96" y="739"/>
                  </a:cubicBezTo>
                  <a:cubicBezTo>
                    <a:pt x="96" y="759"/>
                    <a:pt x="110" y="800"/>
                    <a:pt x="117" y="803"/>
                  </a:cubicBezTo>
                  <a:cubicBezTo>
                    <a:pt x="124" y="806"/>
                    <a:pt x="124" y="806"/>
                    <a:pt x="124" y="832"/>
                  </a:cubicBezTo>
                  <a:cubicBezTo>
                    <a:pt x="124" y="859"/>
                    <a:pt x="134" y="848"/>
                    <a:pt x="141" y="870"/>
                  </a:cubicBezTo>
                  <a:cubicBezTo>
                    <a:pt x="148" y="891"/>
                    <a:pt x="162" y="912"/>
                    <a:pt x="162" y="943"/>
                  </a:cubicBezTo>
                  <a:cubicBezTo>
                    <a:pt x="162" y="974"/>
                    <a:pt x="146" y="1035"/>
                    <a:pt x="146" y="1074"/>
                  </a:cubicBezTo>
                  <a:cubicBezTo>
                    <a:pt x="146" y="1112"/>
                    <a:pt x="149" y="1131"/>
                    <a:pt x="141" y="1155"/>
                  </a:cubicBezTo>
                  <a:cubicBezTo>
                    <a:pt x="133" y="1179"/>
                    <a:pt x="142" y="1195"/>
                    <a:pt x="156" y="1222"/>
                  </a:cubicBezTo>
                  <a:cubicBezTo>
                    <a:pt x="169" y="1248"/>
                    <a:pt x="177" y="1266"/>
                    <a:pt x="218" y="1278"/>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01" name="Google Shape;801;p40"/>
            <p:cNvSpPr/>
            <p:nvPr/>
          </p:nvSpPr>
          <p:spPr>
            <a:xfrm>
              <a:off x="3622" y="1172"/>
              <a:ext cx="683" cy="455"/>
            </a:xfrm>
            <a:custGeom>
              <a:rect b="b" l="l" r="r" t="t"/>
              <a:pathLst>
                <a:path extrusionOk="0" h="472" w="708">
                  <a:moveTo>
                    <a:pt x="298" y="460"/>
                  </a:moveTo>
                  <a:cubicBezTo>
                    <a:pt x="301" y="461"/>
                    <a:pt x="315" y="472"/>
                    <a:pt x="347" y="465"/>
                  </a:cubicBezTo>
                  <a:cubicBezTo>
                    <a:pt x="379" y="459"/>
                    <a:pt x="404" y="453"/>
                    <a:pt x="435" y="440"/>
                  </a:cubicBezTo>
                  <a:cubicBezTo>
                    <a:pt x="466" y="427"/>
                    <a:pt x="467" y="412"/>
                    <a:pt x="492" y="419"/>
                  </a:cubicBezTo>
                  <a:cubicBezTo>
                    <a:pt x="518" y="425"/>
                    <a:pt x="522" y="419"/>
                    <a:pt x="544" y="411"/>
                  </a:cubicBezTo>
                  <a:cubicBezTo>
                    <a:pt x="567" y="403"/>
                    <a:pt x="575" y="397"/>
                    <a:pt x="596" y="392"/>
                  </a:cubicBezTo>
                  <a:cubicBezTo>
                    <a:pt x="618" y="387"/>
                    <a:pt x="627" y="392"/>
                    <a:pt x="638" y="377"/>
                  </a:cubicBezTo>
                  <a:cubicBezTo>
                    <a:pt x="648" y="363"/>
                    <a:pt x="642" y="371"/>
                    <a:pt x="659" y="355"/>
                  </a:cubicBezTo>
                  <a:cubicBezTo>
                    <a:pt x="676" y="339"/>
                    <a:pt x="708" y="273"/>
                    <a:pt x="694" y="260"/>
                  </a:cubicBezTo>
                  <a:cubicBezTo>
                    <a:pt x="679" y="247"/>
                    <a:pt x="635" y="224"/>
                    <a:pt x="612" y="215"/>
                  </a:cubicBezTo>
                  <a:cubicBezTo>
                    <a:pt x="588" y="205"/>
                    <a:pt x="588" y="209"/>
                    <a:pt x="571" y="207"/>
                  </a:cubicBezTo>
                  <a:cubicBezTo>
                    <a:pt x="554" y="204"/>
                    <a:pt x="570" y="211"/>
                    <a:pt x="552" y="195"/>
                  </a:cubicBezTo>
                  <a:cubicBezTo>
                    <a:pt x="535" y="179"/>
                    <a:pt x="524" y="172"/>
                    <a:pt x="516" y="168"/>
                  </a:cubicBezTo>
                  <a:cubicBezTo>
                    <a:pt x="508" y="164"/>
                    <a:pt x="508" y="168"/>
                    <a:pt x="483" y="141"/>
                  </a:cubicBezTo>
                  <a:cubicBezTo>
                    <a:pt x="458" y="115"/>
                    <a:pt x="436" y="85"/>
                    <a:pt x="400" y="85"/>
                  </a:cubicBezTo>
                  <a:cubicBezTo>
                    <a:pt x="364" y="85"/>
                    <a:pt x="355" y="73"/>
                    <a:pt x="327" y="96"/>
                  </a:cubicBezTo>
                  <a:cubicBezTo>
                    <a:pt x="299" y="119"/>
                    <a:pt x="276" y="116"/>
                    <a:pt x="268" y="123"/>
                  </a:cubicBezTo>
                  <a:cubicBezTo>
                    <a:pt x="260" y="129"/>
                    <a:pt x="222" y="148"/>
                    <a:pt x="200" y="107"/>
                  </a:cubicBezTo>
                  <a:cubicBezTo>
                    <a:pt x="179" y="65"/>
                    <a:pt x="155" y="8"/>
                    <a:pt x="118" y="4"/>
                  </a:cubicBezTo>
                  <a:cubicBezTo>
                    <a:pt x="80" y="0"/>
                    <a:pt x="60" y="0"/>
                    <a:pt x="59" y="12"/>
                  </a:cubicBezTo>
                  <a:cubicBezTo>
                    <a:pt x="58" y="24"/>
                    <a:pt x="44" y="28"/>
                    <a:pt x="44" y="28"/>
                  </a:cubicBezTo>
                  <a:cubicBezTo>
                    <a:pt x="44" y="28"/>
                    <a:pt x="39" y="39"/>
                    <a:pt x="35" y="49"/>
                  </a:cubicBezTo>
                  <a:cubicBezTo>
                    <a:pt x="31" y="60"/>
                    <a:pt x="0" y="63"/>
                    <a:pt x="14" y="115"/>
                  </a:cubicBezTo>
                  <a:cubicBezTo>
                    <a:pt x="27" y="167"/>
                    <a:pt x="22" y="163"/>
                    <a:pt x="39" y="181"/>
                  </a:cubicBezTo>
                  <a:cubicBezTo>
                    <a:pt x="56" y="200"/>
                    <a:pt x="82" y="228"/>
                    <a:pt x="111" y="240"/>
                  </a:cubicBezTo>
                  <a:cubicBezTo>
                    <a:pt x="140" y="252"/>
                    <a:pt x="140" y="252"/>
                    <a:pt x="150" y="259"/>
                  </a:cubicBezTo>
                  <a:cubicBezTo>
                    <a:pt x="159" y="265"/>
                    <a:pt x="166" y="252"/>
                    <a:pt x="190" y="245"/>
                  </a:cubicBezTo>
                  <a:cubicBezTo>
                    <a:pt x="214" y="239"/>
                    <a:pt x="235" y="239"/>
                    <a:pt x="235" y="259"/>
                  </a:cubicBezTo>
                  <a:cubicBezTo>
                    <a:pt x="235" y="279"/>
                    <a:pt x="242" y="292"/>
                    <a:pt x="244" y="316"/>
                  </a:cubicBezTo>
                  <a:cubicBezTo>
                    <a:pt x="247" y="340"/>
                    <a:pt x="254" y="380"/>
                    <a:pt x="247" y="391"/>
                  </a:cubicBezTo>
                  <a:cubicBezTo>
                    <a:pt x="240" y="401"/>
                    <a:pt x="247" y="427"/>
                    <a:pt x="263" y="433"/>
                  </a:cubicBezTo>
                  <a:cubicBezTo>
                    <a:pt x="279" y="440"/>
                    <a:pt x="279" y="454"/>
                    <a:pt x="298" y="460"/>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02" name="Google Shape;802;p40"/>
            <p:cNvSpPr/>
            <p:nvPr/>
          </p:nvSpPr>
          <p:spPr>
            <a:xfrm>
              <a:off x="3630" y="1591"/>
              <a:ext cx="157" cy="98"/>
            </a:xfrm>
            <a:custGeom>
              <a:rect b="b" l="l" r="r" t="t"/>
              <a:pathLst>
                <a:path extrusionOk="0" h="102" w="163">
                  <a:moveTo>
                    <a:pt x="144" y="14"/>
                  </a:moveTo>
                  <a:cubicBezTo>
                    <a:pt x="140" y="0"/>
                    <a:pt x="99" y="1"/>
                    <a:pt x="87" y="14"/>
                  </a:cubicBezTo>
                  <a:cubicBezTo>
                    <a:pt x="75" y="28"/>
                    <a:pt x="66" y="44"/>
                    <a:pt x="51" y="45"/>
                  </a:cubicBezTo>
                  <a:cubicBezTo>
                    <a:pt x="36" y="46"/>
                    <a:pt x="4" y="60"/>
                    <a:pt x="2" y="72"/>
                  </a:cubicBezTo>
                  <a:cubicBezTo>
                    <a:pt x="0" y="84"/>
                    <a:pt x="15" y="92"/>
                    <a:pt x="28" y="97"/>
                  </a:cubicBezTo>
                  <a:cubicBezTo>
                    <a:pt x="42" y="102"/>
                    <a:pt x="39" y="100"/>
                    <a:pt x="55" y="97"/>
                  </a:cubicBezTo>
                  <a:cubicBezTo>
                    <a:pt x="71" y="94"/>
                    <a:pt x="84" y="77"/>
                    <a:pt x="96" y="86"/>
                  </a:cubicBezTo>
                  <a:cubicBezTo>
                    <a:pt x="108" y="96"/>
                    <a:pt x="106" y="101"/>
                    <a:pt x="126" y="94"/>
                  </a:cubicBezTo>
                  <a:cubicBezTo>
                    <a:pt x="146" y="88"/>
                    <a:pt x="163" y="81"/>
                    <a:pt x="159" y="72"/>
                  </a:cubicBezTo>
                  <a:cubicBezTo>
                    <a:pt x="155" y="62"/>
                    <a:pt x="139" y="66"/>
                    <a:pt x="138" y="61"/>
                  </a:cubicBezTo>
                  <a:cubicBezTo>
                    <a:pt x="137" y="56"/>
                    <a:pt x="146" y="46"/>
                    <a:pt x="150" y="38"/>
                  </a:cubicBezTo>
                  <a:cubicBezTo>
                    <a:pt x="154" y="30"/>
                    <a:pt x="144" y="14"/>
                    <a:pt x="144" y="14"/>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03" name="Google Shape;803;p40"/>
            <p:cNvSpPr/>
            <p:nvPr/>
          </p:nvSpPr>
          <p:spPr>
            <a:xfrm>
              <a:off x="3298" y="1269"/>
              <a:ext cx="239" cy="194"/>
            </a:xfrm>
            <a:custGeom>
              <a:rect b="b" l="l" r="r" t="t"/>
              <a:pathLst>
                <a:path extrusionOk="0" h="201" w="248">
                  <a:moveTo>
                    <a:pt x="204" y="56"/>
                  </a:moveTo>
                  <a:cubicBezTo>
                    <a:pt x="204" y="56"/>
                    <a:pt x="146" y="0"/>
                    <a:pt x="80" y="8"/>
                  </a:cubicBezTo>
                  <a:cubicBezTo>
                    <a:pt x="14" y="16"/>
                    <a:pt x="2" y="16"/>
                    <a:pt x="1" y="32"/>
                  </a:cubicBezTo>
                  <a:cubicBezTo>
                    <a:pt x="0" y="48"/>
                    <a:pt x="16" y="54"/>
                    <a:pt x="36" y="70"/>
                  </a:cubicBezTo>
                  <a:cubicBezTo>
                    <a:pt x="57" y="86"/>
                    <a:pt x="76" y="99"/>
                    <a:pt x="74" y="134"/>
                  </a:cubicBezTo>
                  <a:cubicBezTo>
                    <a:pt x="72" y="168"/>
                    <a:pt x="64" y="197"/>
                    <a:pt x="96" y="199"/>
                  </a:cubicBezTo>
                  <a:cubicBezTo>
                    <a:pt x="127" y="201"/>
                    <a:pt x="152" y="196"/>
                    <a:pt x="170" y="190"/>
                  </a:cubicBezTo>
                  <a:cubicBezTo>
                    <a:pt x="188" y="183"/>
                    <a:pt x="194" y="178"/>
                    <a:pt x="204" y="178"/>
                  </a:cubicBezTo>
                  <a:cubicBezTo>
                    <a:pt x="214" y="178"/>
                    <a:pt x="228" y="170"/>
                    <a:pt x="235" y="151"/>
                  </a:cubicBezTo>
                  <a:cubicBezTo>
                    <a:pt x="242" y="132"/>
                    <a:pt x="248" y="87"/>
                    <a:pt x="204" y="56"/>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04" name="Google Shape;804;p40"/>
            <p:cNvSpPr/>
            <p:nvPr/>
          </p:nvSpPr>
          <p:spPr>
            <a:xfrm>
              <a:off x="3050" y="984"/>
              <a:ext cx="570" cy="179"/>
            </a:xfrm>
            <a:custGeom>
              <a:rect b="b" l="l" r="r" t="t"/>
              <a:pathLst>
                <a:path extrusionOk="0" h="186" w="592">
                  <a:moveTo>
                    <a:pt x="160" y="141"/>
                  </a:moveTo>
                  <a:cubicBezTo>
                    <a:pt x="160" y="141"/>
                    <a:pt x="188" y="119"/>
                    <a:pt x="225" y="124"/>
                  </a:cubicBezTo>
                  <a:cubicBezTo>
                    <a:pt x="262" y="128"/>
                    <a:pt x="298" y="142"/>
                    <a:pt x="320" y="150"/>
                  </a:cubicBezTo>
                  <a:cubicBezTo>
                    <a:pt x="342" y="159"/>
                    <a:pt x="421" y="179"/>
                    <a:pt x="451" y="174"/>
                  </a:cubicBezTo>
                  <a:cubicBezTo>
                    <a:pt x="481" y="170"/>
                    <a:pt x="474" y="186"/>
                    <a:pt x="507" y="160"/>
                  </a:cubicBezTo>
                  <a:cubicBezTo>
                    <a:pt x="540" y="135"/>
                    <a:pt x="583" y="104"/>
                    <a:pt x="588" y="88"/>
                  </a:cubicBezTo>
                  <a:cubicBezTo>
                    <a:pt x="592" y="73"/>
                    <a:pt x="592" y="61"/>
                    <a:pt x="583" y="66"/>
                  </a:cubicBezTo>
                  <a:cubicBezTo>
                    <a:pt x="574" y="70"/>
                    <a:pt x="561" y="64"/>
                    <a:pt x="560" y="59"/>
                  </a:cubicBezTo>
                  <a:cubicBezTo>
                    <a:pt x="558" y="54"/>
                    <a:pt x="572" y="53"/>
                    <a:pt x="550" y="52"/>
                  </a:cubicBezTo>
                  <a:cubicBezTo>
                    <a:pt x="529" y="52"/>
                    <a:pt x="488" y="67"/>
                    <a:pt x="469" y="65"/>
                  </a:cubicBezTo>
                  <a:cubicBezTo>
                    <a:pt x="450" y="63"/>
                    <a:pt x="406" y="64"/>
                    <a:pt x="402" y="61"/>
                  </a:cubicBezTo>
                  <a:cubicBezTo>
                    <a:pt x="399" y="58"/>
                    <a:pt x="375" y="65"/>
                    <a:pt x="370" y="49"/>
                  </a:cubicBezTo>
                  <a:cubicBezTo>
                    <a:pt x="366" y="33"/>
                    <a:pt x="355" y="1"/>
                    <a:pt x="346" y="12"/>
                  </a:cubicBezTo>
                  <a:cubicBezTo>
                    <a:pt x="336" y="24"/>
                    <a:pt x="339" y="46"/>
                    <a:pt x="324" y="46"/>
                  </a:cubicBezTo>
                  <a:cubicBezTo>
                    <a:pt x="310" y="46"/>
                    <a:pt x="293" y="50"/>
                    <a:pt x="259" y="42"/>
                  </a:cubicBezTo>
                  <a:cubicBezTo>
                    <a:pt x="225" y="35"/>
                    <a:pt x="206" y="27"/>
                    <a:pt x="190" y="27"/>
                  </a:cubicBezTo>
                  <a:cubicBezTo>
                    <a:pt x="174" y="27"/>
                    <a:pt x="166" y="28"/>
                    <a:pt x="151" y="22"/>
                  </a:cubicBezTo>
                  <a:cubicBezTo>
                    <a:pt x="136" y="17"/>
                    <a:pt x="132" y="12"/>
                    <a:pt x="123" y="10"/>
                  </a:cubicBezTo>
                  <a:cubicBezTo>
                    <a:pt x="114" y="8"/>
                    <a:pt x="96" y="4"/>
                    <a:pt x="82" y="2"/>
                  </a:cubicBezTo>
                  <a:cubicBezTo>
                    <a:pt x="68" y="0"/>
                    <a:pt x="65" y="10"/>
                    <a:pt x="69" y="12"/>
                  </a:cubicBezTo>
                  <a:cubicBezTo>
                    <a:pt x="73" y="15"/>
                    <a:pt x="88" y="19"/>
                    <a:pt x="82" y="34"/>
                  </a:cubicBezTo>
                  <a:cubicBezTo>
                    <a:pt x="76" y="48"/>
                    <a:pt x="72" y="58"/>
                    <a:pt x="59" y="64"/>
                  </a:cubicBezTo>
                  <a:cubicBezTo>
                    <a:pt x="46" y="69"/>
                    <a:pt x="28" y="101"/>
                    <a:pt x="27" y="115"/>
                  </a:cubicBezTo>
                  <a:cubicBezTo>
                    <a:pt x="26" y="129"/>
                    <a:pt x="0" y="144"/>
                    <a:pt x="64" y="142"/>
                  </a:cubicBezTo>
                  <a:cubicBezTo>
                    <a:pt x="128" y="140"/>
                    <a:pt x="137" y="153"/>
                    <a:pt x="160" y="141"/>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05" name="Google Shape;805;p40"/>
            <p:cNvSpPr/>
            <p:nvPr/>
          </p:nvSpPr>
          <p:spPr>
            <a:xfrm>
              <a:off x="2176" y="499"/>
              <a:ext cx="592" cy="465"/>
            </a:xfrm>
            <a:custGeom>
              <a:rect b="b" l="l" r="r" t="t"/>
              <a:pathLst>
                <a:path extrusionOk="0" h="483" w="613">
                  <a:moveTo>
                    <a:pt x="23" y="146"/>
                  </a:moveTo>
                  <a:cubicBezTo>
                    <a:pt x="23" y="146"/>
                    <a:pt x="119" y="141"/>
                    <a:pt x="136" y="141"/>
                  </a:cubicBezTo>
                  <a:cubicBezTo>
                    <a:pt x="154" y="140"/>
                    <a:pt x="179" y="126"/>
                    <a:pt x="188" y="110"/>
                  </a:cubicBezTo>
                  <a:cubicBezTo>
                    <a:pt x="198" y="94"/>
                    <a:pt x="199" y="75"/>
                    <a:pt x="219" y="59"/>
                  </a:cubicBezTo>
                  <a:cubicBezTo>
                    <a:pt x="239" y="42"/>
                    <a:pt x="281" y="0"/>
                    <a:pt x="301" y="15"/>
                  </a:cubicBezTo>
                  <a:cubicBezTo>
                    <a:pt x="321" y="31"/>
                    <a:pt x="360" y="79"/>
                    <a:pt x="361" y="99"/>
                  </a:cubicBezTo>
                  <a:cubicBezTo>
                    <a:pt x="362" y="118"/>
                    <a:pt x="372" y="121"/>
                    <a:pt x="384" y="139"/>
                  </a:cubicBezTo>
                  <a:cubicBezTo>
                    <a:pt x="397" y="158"/>
                    <a:pt x="377" y="168"/>
                    <a:pt x="395" y="168"/>
                  </a:cubicBezTo>
                  <a:cubicBezTo>
                    <a:pt x="413" y="168"/>
                    <a:pt x="414" y="160"/>
                    <a:pt x="422" y="179"/>
                  </a:cubicBezTo>
                  <a:cubicBezTo>
                    <a:pt x="430" y="197"/>
                    <a:pt x="421" y="204"/>
                    <a:pt x="422" y="221"/>
                  </a:cubicBezTo>
                  <a:cubicBezTo>
                    <a:pt x="422" y="237"/>
                    <a:pt x="423" y="245"/>
                    <a:pt x="429" y="257"/>
                  </a:cubicBezTo>
                  <a:cubicBezTo>
                    <a:pt x="435" y="268"/>
                    <a:pt x="444" y="273"/>
                    <a:pt x="451" y="277"/>
                  </a:cubicBezTo>
                  <a:cubicBezTo>
                    <a:pt x="458" y="280"/>
                    <a:pt x="455" y="279"/>
                    <a:pt x="458" y="291"/>
                  </a:cubicBezTo>
                  <a:cubicBezTo>
                    <a:pt x="462" y="302"/>
                    <a:pt x="470" y="309"/>
                    <a:pt x="478" y="313"/>
                  </a:cubicBezTo>
                  <a:cubicBezTo>
                    <a:pt x="485" y="317"/>
                    <a:pt x="507" y="311"/>
                    <a:pt x="498" y="299"/>
                  </a:cubicBezTo>
                  <a:cubicBezTo>
                    <a:pt x="490" y="286"/>
                    <a:pt x="479" y="277"/>
                    <a:pt x="487" y="273"/>
                  </a:cubicBezTo>
                  <a:cubicBezTo>
                    <a:pt x="495" y="268"/>
                    <a:pt x="506" y="265"/>
                    <a:pt x="511" y="270"/>
                  </a:cubicBezTo>
                  <a:cubicBezTo>
                    <a:pt x="516" y="275"/>
                    <a:pt x="528" y="266"/>
                    <a:pt x="534" y="268"/>
                  </a:cubicBezTo>
                  <a:cubicBezTo>
                    <a:pt x="539" y="270"/>
                    <a:pt x="543" y="274"/>
                    <a:pt x="534" y="285"/>
                  </a:cubicBezTo>
                  <a:cubicBezTo>
                    <a:pt x="524" y="295"/>
                    <a:pt x="512" y="295"/>
                    <a:pt x="524" y="315"/>
                  </a:cubicBezTo>
                  <a:cubicBezTo>
                    <a:pt x="536" y="334"/>
                    <a:pt x="550" y="327"/>
                    <a:pt x="554" y="349"/>
                  </a:cubicBezTo>
                  <a:cubicBezTo>
                    <a:pt x="558" y="371"/>
                    <a:pt x="546" y="373"/>
                    <a:pt x="566" y="388"/>
                  </a:cubicBezTo>
                  <a:cubicBezTo>
                    <a:pt x="586" y="403"/>
                    <a:pt x="584" y="412"/>
                    <a:pt x="593" y="405"/>
                  </a:cubicBezTo>
                  <a:cubicBezTo>
                    <a:pt x="602" y="399"/>
                    <a:pt x="608" y="393"/>
                    <a:pt x="608" y="408"/>
                  </a:cubicBezTo>
                  <a:cubicBezTo>
                    <a:pt x="608" y="422"/>
                    <a:pt x="613" y="423"/>
                    <a:pt x="608" y="429"/>
                  </a:cubicBezTo>
                  <a:cubicBezTo>
                    <a:pt x="602" y="434"/>
                    <a:pt x="579" y="449"/>
                    <a:pt x="570" y="463"/>
                  </a:cubicBezTo>
                  <a:cubicBezTo>
                    <a:pt x="562" y="477"/>
                    <a:pt x="549" y="481"/>
                    <a:pt x="548" y="467"/>
                  </a:cubicBezTo>
                  <a:cubicBezTo>
                    <a:pt x="546" y="454"/>
                    <a:pt x="548" y="442"/>
                    <a:pt x="528" y="449"/>
                  </a:cubicBezTo>
                  <a:cubicBezTo>
                    <a:pt x="507" y="457"/>
                    <a:pt x="496" y="459"/>
                    <a:pt x="484" y="468"/>
                  </a:cubicBezTo>
                  <a:cubicBezTo>
                    <a:pt x="473" y="477"/>
                    <a:pt x="457" y="483"/>
                    <a:pt x="449" y="476"/>
                  </a:cubicBezTo>
                  <a:cubicBezTo>
                    <a:pt x="441" y="468"/>
                    <a:pt x="427" y="451"/>
                    <a:pt x="416" y="442"/>
                  </a:cubicBezTo>
                  <a:cubicBezTo>
                    <a:pt x="404" y="433"/>
                    <a:pt x="382" y="435"/>
                    <a:pt x="379" y="423"/>
                  </a:cubicBezTo>
                  <a:cubicBezTo>
                    <a:pt x="376" y="411"/>
                    <a:pt x="380" y="393"/>
                    <a:pt x="365" y="402"/>
                  </a:cubicBezTo>
                  <a:cubicBezTo>
                    <a:pt x="350" y="411"/>
                    <a:pt x="328" y="417"/>
                    <a:pt x="317" y="413"/>
                  </a:cubicBezTo>
                  <a:cubicBezTo>
                    <a:pt x="305" y="410"/>
                    <a:pt x="314" y="402"/>
                    <a:pt x="298" y="413"/>
                  </a:cubicBezTo>
                  <a:cubicBezTo>
                    <a:pt x="282" y="425"/>
                    <a:pt x="271" y="430"/>
                    <a:pt x="245" y="429"/>
                  </a:cubicBezTo>
                  <a:cubicBezTo>
                    <a:pt x="219" y="429"/>
                    <a:pt x="188" y="457"/>
                    <a:pt x="171" y="427"/>
                  </a:cubicBezTo>
                  <a:cubicBezTo>
                    <a:pt x="154" y="397"/>
                    <a:pt x="142" y="352"/>
                    <a:pt x="124" y="339"/>
                  </a:cubicBezTo>
                  <a:cubicBezTo>
                    <a:pt x="106" y="327"/>
                    <a:pt x="106" y="325"/>
                    <a:pt x="106" y="315"/>
                  </a:cubicBezTo>
                  <a:cubicBezTo>
                    <a:pt x="107" y="306"/>
                    <a:pt x="94" y="277"/>
                    <a:pt x="80" y="269"/>
                  </a:cubicBezTo>
                  <a:cubicBezTo>
                    <a:pt x="66" y="262"/>
                    <a:pt x="56" y="263"/>
                    <a:pt x="57" y="233"/>
                  </a:cubicBezTo>
                  <a:cubicBezTo>
                    <a:pt x="58" y="202"/>
                    <a:pt x="41" y="177"/>
                    <a:pt x="28" y="167"/>
                  </a:cubicBezTo>
                  <a:cubicBezTo>
                    <a:pt x="16" y="157"/>
                    <a:pt x="0" y="147"/>
                    <a:pt x="23" y="146"/>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06" name="Google Shape;806;p40"/>
            <p:cNvSpPr/>
            <p:nvPr/>
          </p:nvSpPr>
          <p:spPr>
            <a:xfrm>
              <a:off x="817" y="-9"/>
              <a:ext cx="454" cy="373"/>
            </a:xfrm>
            <a:custGeom>
              <a:rect b="b" l="l" r="r" t="t"/>
              <a:pathLst>
                <a:path extrusionOk="0" h="386" w="470">
                  <a:moveTo>
                    <a:pt x="423" y="235"/>
                  </a:moveTo>
                  <a:cubicBezTo>
                    <a:pt x="426" y="217"/>
                    <a:pt x="433" y="196"/>
                    <a:pt x="443" y="179"/>
                  </a:cubicBezTo>
                  <a:cubicBezTo>
                    <a:pt x="453" y="162"/>
                    <a:pt x="466" y="118"/>
                    <a:pt x="468" y="106"/>
                  </a:cubicBezTo>
                  <a:cubicBezTo>
                    <a:pt x="470" y="94"/>
                    <a:pt x="458" y="96"/>
                    <a:pt x="457" y="93"/>
                  </a:cubicBezTo>
                  <a:cubicBezTo>
                    <a:pt x="456" y="90"/>
                    <a:pt x="452" y="71"/>
                    <a:pt x="446" y="63"/>
                  </a:cubicBezTo>
                  <a:cubicBezTo>
                    <a:pt x="439" y="55"/>
                    <a:pt x="421" y="35"/>
                    <a:pt x="411" y="33"/>
                  </a:cubicBezTo>
                  <a:cubicBezTo>
                    <a:pt x="401" y="31"/>
                    <a:pt x="391" y="29"/>
                    <a:pt x="383" y="22"/>
                  </a:cubicBezTo>
                  <a:cubicBezTo>
                    <a:pt x="375" y="15"/>
                    <a:pt x="346" y="15"/>
                    <a:pt x="339" y="22"/>
                  </a:cubicBezTo>
                  <a:cubicBezTo>
                    <a:pt x="332" y="29"/>
                    <a:pt x="323" y="17"/>
                    <a:pt x="315" y="17"/>
                  </a:cubicBezTo>
                  <a:cubicBezTo>
                    <a:pt x="307" y="17"/>
                    <a:pt x="281" y="12"/>
                    <a:pt x="274" y="24"/>
                  </a:cubicBezTo>
                  <a:cubicBezTo>
                    <a:pt x="267" y="36"/>
                    <a:pt x="248" y="35"/>
                    <a:pt x="243" y="29"/>
                  </a:cubicBezTo>
                  <a:cubicBezTo>
                    <a:pt x="238" y="23"/>
                    <a:pt x="231" y="16"/>
                    <a:pt x="223" y="16"/>
                  </a:cubicBezTo>
                  <a:cubicBezTo>
                    <a:pt x="215" y="16"/>
                    <a:pt x="203" y="0"/>
                    <a:pt x="181" y="20"/>
                  </a:cubicBezTo>
                  <a:cubicBezTo>
                    <a:pt x="159" y="40"/>
                    <a:pt x="141" y="72"/>
                    <a:pt x="118" y="74"/>
                  </a:cubicBezTo>
                  <a:cubicBezTo>
                    <a:pt x="95" y="76"/>
                    <a:pt x="85" y="75"/>
                    <a:pt x="69" y="83"/>
                  </a:cubicBezTo>
                  <a:cubicBezTo>
                    <a:pt x="53" y="91"/>
                    <a:pt x="64" y="121"/>
                    <a:pt x="45" y="138"/>
                  </a:cubicBezTo>
                  <a:cubicBezTo>
                    <a:pt x="26" y="155"/>
                    <a:pt x="0" y="161"/>
                    <a:pt x="0" y="201"/>
                  </a:cubicBezTo>
                  <a:cubicBezTo>
                    <a:pt x="0" y="241"/>
                    <a:pt x="6" y="235"/>
                    <a:pt x="14" y="251"/>
                  </a:cubicBezTo>
                  <a:cubicBezTo>
                    <a:pt x="22" y="267"/>
                    <a:pt x="30" y="273"/>
                    <a:pt x="72" y="284"/>
                  </a:cubicBezTo>
                  <a:cubicBezTo>
                    <a:pt x="114" y="295"/>
                    <a:pt x="106" y="273"/>
                    <a:pt x="130" y="307"/>
                  </a:cubicBezTo>
                  <a:cubicBezTo>
                    <a:pt x="154" y="341"/>
                    <a:pt x="160" y="360"/>
                    <a:pt x="176" y="356"/>
                  </a:cubicBezTo>
                  <a:cubicBezTo>
                    <a:pt x="192" y="352"/>
                    <a:pt x="193" y="353"/>
                    <a:pt x="200" y="357"/>
                  </a:cubicBezTo>
                  <a:cubicBezTo>
                    <a:pt x="207" y="360"/>
                    <a:pt x="246" y="352"/>
                    <a:pt x="270" y="364"/>
                  </a:cubicBezTo>
                  <a:cubicBezTo>
                    <a:pt x="294" y="376"/>
                    <a:pt x="310" y="386"/>
                    <a:pt x="334" y="370"/>
                  </a:cubicBezTo>
                  <a:cubicBezTo>
                    <a:pt x="358" y="354"/>
                    <a:pt x="354" y="349"/>
                    <a:pt x="372" y="341"/>
                  </a:cubicBezTo>
                  <a:cubicBezTo>
                    <a:pt x="390" y="333"/>
                    <a:pt x="415" y="323"/>
                    <a:pt x="410" y="309"/>
                  </a:cubicBezTo>
                  <a:cubicBezTo>
                    <a:pt x="405" y="295"/>
                    <a:pt x="404" y="296"/>
                    <a:pt x="414" y="292"/>
                  </a:cubicBezTo>
                  <a:cubicBezTo>
                    <a:pt x="424" y="288"/>
                    <a:pt x="437" y="284"/>
                    <a:pt x="433" y="269"/>
                  </a:cubicBezTo>
                  <a:cubicBezTo>
                    <a:pt x="429" y="254"/>
                    <a:pt x="421" y="247"/>
                    <a:pt x="423" y="235"/>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07" name="Google Shape;807;p40"/>
            <p:cNvSpPr/>
            <p:nvPr/>
          </p:nvSpPr>
          <p:spPr>
            <a:xfrm>
              <a:off x="389" y="212"/>
              <a:ext cx="198" cy="250"/>
            </a:xfrm>
            <a:custGeom>
              <a:rect b="b" l="l" r="r" t="t"/>
              <a:pathLst>
                <a:path extrusionOk="0" h="259" w="205">
                  <a:moveTo>
                    <a:pt x="133" y="30"/>
                  </a:moveTo>
                  <a:cubicBezTo>
                    <a:pt x="133" y="30"/>
                    <a:pt x="141" y="57"/>
                    <a:pt x="106" y="74"/>
                  </a:cubicBezTo>
                  <a:cubicBezTo>
                    <a:pt x="71" y="91"/>
                    <a:pt x="28" y="130"/>
                    <a:pt x="23" y="149"/>
                  </a:cubicBezTo>
                  <a:cubicBezTo>
                    <a:pt x="18" y="169"/>
                    <a:pt x="0" y="202"/>
                    <a:pt x="18" y="221"/>
                  </a:cubicBezTo>
                  <a:cubicBezTo>
                    <a:pt x="36" y="240"/>
                    <a:pt x="40" y="259"/>
                    <a:pt x="50" y="242"/>
                  </a:cubicBezTo>
                  <a:cubicBezTo>
                    <a:pt x="60" y="225"/>
                    <a:pt x="62" y="192"/>
                    <a:pt x="72" y="180"/>
                  </a:cubicBezTo>
                  <a:cubicBezTo>
                    <a:pt x="82" y="168"/>
                    <a:pt x="103" y="155"/>
                    <a:pt x="134" y="145"/>
                  </a:cubicBezTo>
                  <a:cubicBezTo>
                    <a:pt x="165" y="135"/>
                    <a:pt x="173" y="134"/>
                    <a:pt x="174" y="123"/>
                  </a:cubicBezTo>
                  <a:cubicBezTo>
                    <a:pt x="175" y="112"/>
                    <a:pt x="155" y="101"/>
                    <a:pt x="174" y="69"/>
                  </a:cubicBezTo>
                  <a:cubicBezTo>
                    <a:pt x="193" y="37"/>
                    <a:pt x="205" y="23"/>
                    <a:pt x="194" y="21"/>
                  </a:cubicBezTo>
                  <a:cubicBezTo>
                    <a:pt x="183" y="19"/>
                    <a:pt x="180" y="27"/>
                    <a:pt x="175" y="21"/>
                  </a:cubicBezTo>
                  <a:cubicBezTo>
                    <a:pt x="170" y="15"/>
                    <a:pt x="168" y="7"/>
                    <a:pt x="157" y="4"/>
                  </a:cubicBezTo>
                  <a:cubicBezTo>
                    <a:pt x="147" y="0"/>
                    <a:pt x="154" y="12"/>
                    <a:pt x="148" y="17"/>
                  </a:cubicBezTo>
                  <a:cubicBezTo>
                    <a:pt x="142" y="22"/>
                    <a:pt x="133" y="17"/>
                    <a:pt x="133" y="30"/>
                  </a:cubicBezTo>
                  <a:close/>
                </a:path>
              </a:pathLst>
            </a:custGeom>
            <a:solidFill>
              <a:schemeClr val="accent1"/>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grpSp>
      <p:sp>
        <p:nvSpPr>
          <p:cNvPr id="808" name="Google Shape;808;p40"/>
          <p:cNvSpPr txBox="1"/>
          <p:nvPr/>
        </p:nvSpPr>
        <p:spPr>
          <a:xfrm>
            <a:off x="3207089" y="143512"/>
            <a:ext cx="5803286"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100" u="none" cap="none" strike="noStrike">
                <a:solidFill>
                  <a:schemeClr val="lt1"/>
                </a:solidFill>
                <a:latin typeface="Proxima Nova"/>
                <a:ea typeface="Proxima Nova"/>
                <a:cs typeface="Proxima Nova"/>
                <a:sym typeface="Proxima Nova"/>
              </a:rPr>
              <a:t>First state to use RCV for their Presidential election, this Nov.  Congressional &amp; Senate too!</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41"/>
          <p:cNvSpPr/>
          <p:nvPr/>
        </p:nvSpPr>
        <p:spPr>
          <a:xfrm>
            <a:off x="2844801" y="0"/>
            <a:ext cx="6299200" cy="5143500"/>
          </a:xfrm>
          <a:prstGeom prst="rect">
            <a:avLst/>
          </a:prstGeom>
          <a:solidFill>
            <a:schemeClr val="dk1"/>
          </a:solidFill>
          <a:ln cap="flat" cmpd="sng" w="25400">
            <a:solidFill>
              <a:srgbClr val="AF411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815" name="Google Shape;815;p41"/>
          <p:cNvSpPr txBox="1"/>
          <p:nvPr>
            <p:ph idx="12" type="sldNum"/>
          </p:nvPr>
        </p:nvSpPr>
        <p:spPr>
          <a:xfrm>
            <a:off x="214086" y="4734989"/>
            <a:ext cx="517434" cy="273844"/>
          </a:xfrm>
          <a:prstGeom prst="rect">
            <a:avLst/>
          </a:prstGeom>
          <a:noFill/>
          <a:ln>
            <a:noFill/>
          </a:ln>
        </p:spPr>
        <p:txBody>
          <a:bodyPr anchorCtr="0" anchor="ctr" bIns="34275" lIns="68550" spcFirstLastPara="1" rIns="68550" wrap="square" tIns="34275">
            <a:noAutofit/>
          </a:bodyPr>
          <a:lstStyle/>
          <a:p>
            <a:pPr indent="0" lvl="0" marL="0" rtl="0" algn="l">
              <a:lnSpc>
                <a:spcPct val="100000"/>
              </a:lnSpc>
              <a:spcBef>
                <a:spcPts val="0"/>
              </a:spcBef>
              <a:spcAft>
                <a:spcPts val="0"/>
              </a:spcAft>
              <a:buSzPts val="1200"/>
              <a:buNone/>
            </a:pPr>
            <a:fld id="{00000000-1234-1234-1234-123412341234}" type="slidenum">
              <a:rPr lang="en-US"/>
              <a:t>‹#›</a:t>
            </a:fld>
            <a:endParaRPr/>
          </a:p>
        </p:txBody>
      </p:sp>
      <p:sp>
        <p:nvSpPr>
          <p:cNvPr id="816" name="Google Shape;816;p41"/>
          <p:cNvSpPr txBox="1"/>
          <p:nvPr>
            <p:ph idx="4294967295" type="title"/>
          </p:nvPr>
        </p:nvSpPr>
        <p:spPr>
          <a:xfrm>
            <a:off x="246399" y="162207"/>
            <a:ext cx="1911350" cy="442912"/>
          </a:xfrm>
          <a:prstGeom prst="rect">
            <a:avLst/>
          </a:prstGeom>
          <a:noFill/>
          <a:ln>
            <a:noFill/>
          </a:ln>
        </p:spPr>
        <p:txBody>
          <a:bodyPr anchorCtr="0" anchor="t" bIns="34275" lIns="68550" spcFirstLastPara="1" rIns="68550" wrap="square" tIns="34275">
            <a:noAutofit/>
          </a:bodyPr>
          <a:lstStyle/>
          <a:p>
            <a:pPr indent="0" lvl="0" marL="0" rtl="0" algn="l">
              <a:lnSpc>
                <a:spcPct val="90000"/>
              </a:lnSpc>
              <a:spcBef>
                <a:spcPts val="0"/>
              </a:spcBef>
              <a:spcAft>
                <a:spcPts val="0"/>
              </a:spcAft>
              <a:buSzPts val="3600"/>
              <a:buNone/>
            </a:pPr>
            <a:r>
              <a:rPr lang="en-US" sz="2700"/>
              <a:t>RCV </a:t>
            </a:r>
            <a:endParaRPr sz="2700"/>
          </a:p>
        </p:txBody>
      </p:sp>
      <p:sp>
        <p:nvSpPr>
          <p:cNvPr id="817" name="Google Shape;817;p41"/>
          <p:cNvSpPr txBox="1"/>
          <p:nvPr/>
        </p:nvSpPr>
        <p:spPr>
          <a:xfrm>
            <a:off x="505197" y="702489"/>
            <a:ext cx="1731825" cy="3156075"/>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rPr b="1" i="0" lang="en-US" sz="1425" u="none" cap="none" strike="noStrike">
                <a:solidFill>
                  <a:srgbClr val="000000"/>
                </a:solidFill>
                <a:latin typeface="Proxima Nova"/>
                <a:ea typeface="Proxima Nova"/>
                <a:cs typeface="Proxima Nova"/>
                <a:sym typeface="Proxima Nova"/>
              </a:rPr>
              <a:t>Coming soon to:</a:t>
            </a:r>
            <a:endParaRPr b="1" i="0" sz="1425" u="none" cap="none" strike="noStrike">
              <a:solidFill>
                <a:srgbClr val="000000"/>
              </a:solidFill>
              <a:latin typeface="Proxima Nova"/>
              <a:ea typeface="Proxima Nova"/>
              <a:cs typeface="Proxima Nova"/>
              <a:sym typeface="Proxima Nova"/>
            </a:endParaRPr>
          </a:p>
          <a:p>
            <a:pPr indent="-261938" lvl="0" marL="342900" marR="0" rtl="0" algn="l">
              <a:lnSpc>
                <a:spcPct val="100000"/>
              </a:lnSpc>
              <a:spcBef>
                <a:spcPts val="0"/>
              </a:spcBef>
              <a:spcAft>
                <a:spcPts val="0"/>
              </a:spcAft>
              <a:buClr>
                <a:srgbClr val="000000"/>
              </a:buClr>
              <a:buSzPts val="1900"/>
              <a:buFont typeface="Proxima Nova"/>
              <a:buChar char="●"/>
            </a:pPr>
            <a:r>
              <a:rPr b="1" i="0" lang="en-US" sz="1425" u="none" cap="none" strike="noStrike">
                <a:solidFill>
                  <a:srgbClr val="000000"/>
                </a:solidFill>
                <a:latin typeface="Proxima Nova"/>
                <a:ea typeface="Proxima Nova"/>
                <a:cs typeface="Proxima Nova"/>
                <a:sym typeface="Proxima Nova"/>
              </a:rPr>
              <a:t>New York City</a:t>
            </a:r>
            <a:endParaRPr b="1" i="0" sz="1425" u="none" cap="none" strike="noStrike">
              <a:solidFill>
                <a:srgbClr val="000000"/>
              </a:solidFill>
              <a:latin typeface="Proxima Nova"/>
              <a:ea typeface="Proxima Nova"/>
              <a:cs typeface="Proxima Nova"/>
              <a:sym typeface="Proxima Nova"/>
            </a:endParaRPr>
          </a:p>
          <a:p>
            <a:pPr indent="-261938" lvl="0" marL="342900" marR="0" rtl="0" algn="l">
              <a:lnSpc>
                <a:spcPct val="100000"/>
              </a:lnSpc>
              <a:spcBef>
                <a:spcPts val="0"/>
              </a:spcBef>
              <a:spcAft>
                <a:spcPts val="0"/>
              </a:spcAft>
              <a:buClr>
                <a:srgbClr val="000000"/>
              </a:buClr>
              <a:buSzPts val="1900"/>
              <a:buFont typeface="Proxima Nova"/>
              <a:buChar char="●"/>
            </a:pPr>
            <a:r>
              <a:rPr b="1" i="0" lang="en-US" sz="1425" u="none" cap="none" strike="noStrike">
                <a:solidFill>
                  <a:srgbClr val="000000"/>
                </a:solidFill>
                <a:latin typeface="Proxima Nova"/>
                <a:ea typeface="Proxima Nova"/>
                <a:cs typeface="Proxima Nova"/>
                <a:sym typeface="Proxima Nova"/>
              </a:rPr>
              <a:t>Sarasota</a:t>
            </a:r>
            <a:endParaRPr b="1" i="0" sz="1425" u="none" cap="none" strike="noStrike">
              <a:solidFill>
                <a:srgbClr val="000000"/>
              </a:solidFill>
              <a:latin typeface="Proxima Nova"/>
              <a:ea typeface="Proxima Nova"/>
              <a:cs typeface="Proxima Nova"/>
              <a:sym typeface="Proxima Nova"/>
            </a:endParaRPr>
          </a:p>
          <a:p>
            <a:pPr indent="-261938" lvl="0" marL="342900" marR="0" rtl="0" algn="l">
              <a:lnSpc>
                <a:spcPct val="100000"/>
              </a:lnSpc>
              <a:spcBef>
                <a:spcPts val="0"/>
              </a:spcBef>
              <a:spcAft>
                <a:spcPts val="0"/>
              </a:spcAft>
              <a:buClr>
                <a:srgbClr val="000000"/>
              </a:buClr>
              <a:buSzPts val="1900"/>
              <a:buFont typeface="Proxima Nova"/>
              <a:buChar char="●"/>
            </a:pPr>
            <a:r>
              <a:rPr b="1" i="0" lang="en-US" sz="1425" u="none" cap="none" strike="noStrike">
                <a:solidFill>
                  <a:srgbClr val="000000"/>
                </a:solidFill>
                <a:latin typeface="Proxima Nova"/>
                <a:ea typeface="Proxima Nova"/>
                <a:cs typeface="Proxima Nova"/>
                <a:sym typeface="Proxima Nova"/>
              </a:rPr>
              <a:t>Memphis</a:t>
            </a:r>
            <a:endParaRPr/>
          </a:p>
          <a:p>
            <a:pPr indent="-261938" lvl="0" marL="342900" marR="0" rtl="0" algn="l">
              <a:lnSpc>
                <a:spcPct val="100000"/>
              </a:lnSpc>
              <a:spcBef>
                <a:spcPts val="0"/>
              </a:spcBef>
              <a:spcAft>
                <a:spcPts val="0"/>
              </a:spcAft>
              <a:buClr>
                <a:srgbClr val="000000"/>
              </a:buClr>
              <a:buSzPts val="1900"/>
              <a:buFont typeface="Proxima Nova"/>
              <a:buChar char="●"/>
            </a:pPr>
            <a:r>
              <a:rPr b="1" i="0" lang="en-US" sz="1425" u="none" cap="none" strike="noStrike">
                <a:solidFill>
                  <a:srgbClr val="000000"/>
                </a:solidFill>
                <a:latin typeface="Proxima Nova"/>
                <a:ea typeface="Proxima Nova"/>
                <a:cs typeface="Proxima Nova"/>
                <a:sym typeface="Proxima Nova"/>
              </a:rPr>
              <a:t>Albany, CA</a:t>
            </a:r>
            <a:endParaRPr/>
          </a:p>
          <a:p>
            <a:pPr indent="-261938" lvl="0" marL="342900" marR="0" rtl="0" algn="l">
              <a:lnSpc>
                <a:spcPct val="100000"/>
              </a:lnSpc>
              <a:spcBef>
                <a:spcPts val="0"/>
              </a:spcBef>
              <a:spcAft>
                <a:spcPts val="0"/>
              </a:spcAft>
              <a:buClr>
                <a:srgbClr val="000000"/>
              </a:buClr>
              <a:buSzPts val="1900"/>
              <a:buFont typeface="Proxima Nova"/>
              <a:buChar char="●"/>
            </a:pPr>
            <a:r>
              <a:rPr b="1" i="0" lang="en-US" sz="1425" u="none" cap="none" strike="noStrike">
                <a:solidFill>
                  <a:srgbClr val="000000"/>
                </a:solidFill>
                <a:latin typeface="Proxima Nova"/>
                <a:ea typeface="Proxima Nova"/>
                <a:cs typeface="Proxima Nova"/>
                <a:sym typeface="Proxima Nova"/>
              </a:rPr>
              <a:t>Eureka, CA</a:t>
            </a:r>
            <a:endParaRPr/>
          </a:p>
          <a:p>
            <a:pPr indent="-261938" lvl="0" marL="342900" marR="0" rtl="0" algn="l">
              <a:lnSpc>
                <a:spcPct val="100000"/>
              </a:lnSpc>
              <a:spcBef>
                <a:spcPts val="0"/>
              </a:spcBef>
              <a:spcAft>
                <a:spcPts val="0"/>
              </a:spcAft>
              <a:buClr>
                <a:srgbClr val="000000"/>
              </a:buClr>
              <a:buSzPts val="1900"/>
              <a:buFont typeface="Proxima Nova"/>
              <a:buChar char="●"/>
            </a:pPr>
            <a:r>
              <a:rPr b="1" i="0" lang="en-US" sz="1425" u="none" cap="none" strike="noStrike">
                <a:solidFill>
                  <a:srgbClr val="000000"/>
                </a:solidFill>
                <a:latin typeface="Proxima Nova"/>
                <a:ea typeface="Proxima Nova"/>
                <a:cs typeface="Proxima Nova"/>
                <a:sym typeface="Proxima Nova"/>
              </a:rPr>
              <a:t>Boulder, CO</a:t>
            </a:r>
            <a:endParaRPr b="1" i="0" sz="1425" u="none" cap="none" strike="noStrike">
              <a:solidFill>
                <a:srgbClr val="000000"/>
              </a:solidFill>
              <a:latin typeface="Proxima Nova"/>
              <a:ea typeface="Proxima Nova"/>
              <a:cs typeface="Proxima Nova"/>
              <a:sym typeface="Proxima Nova"/>
            </a:endParaRPr>
          </a:p>
          <a:p>
            <a:pPr indent="0" lvl="0" marL="0" marR="0" rtl="0" algn="l">
              <a:lnSpc>
                <a:spcPct val="100000"/>
              </a:lnSpc>
              <a:spcBef>
                <a:spcPts val="0"/>
              </a:spcBef>
              <a:spcAft>
                <a:spcPts val="0"/>
              </a:spcAft>
              <a:buNone/>
            </a:pPr>
            <a:r>
              <a:t/>
            </a:r>
            <a:endParaRPr b="1" i="0" sz="1425" u="none" cap="none" strike="noStrike">
              <a:solidFill>
                <a:srgbClr val="000000"/>
              </a:solidFill>
              <a:latin typeface="Proxima Nova"/>
              <a:ea typeface="Proxima Nova"/>
              <a:cs typeface="Proxima Nova"/>
              <a:sym typeface="Proxima Nova"/>
            </a:endParaRPr>
          </a:p>
          <a:p>
            <a:pPr indent="0" lvl="0" marL="0" marR="0" rtl="0" algn="l">
              <a:lnSpc>
                <a:spcPct val="100000"/>
              </a:lnSpc>
              <a:spcBef>
                <a:spcPts val="0"/>
              </a:spcBef>
              <a:spcAft>
                <a:spcPts val="0"/>
              </a:spcAft>
              <a:buNone/>
            </a:pPr>
            <a:r>
              <a:rPr b="1" i="0" lang="en-US" sz="1425" u="none" cap="none" strike="noStrike">
                <a:solidFill>
                  <a:srgbClr val="000000"/>
                </a:solidFill>
                <a:latin typeface="Proxima Nova"/>
                <a:ea typeface="Proxima Nova"/>
                <a:cs typeface="Proxima Nova"/>
                <a:sym typeface="Proxima Nova"/>
              </a:rPr>
              <a:t>Overseas voters:</a:t>
            </a:r>
            <a:endParaRPr b="1" i="0" sz="1425" u="none" cap="none" strike="noStrike">
              <a:solidFill>
                <a:srgbClr val="000000"/>
              </a:solidFill>
              <a:latin typeface="Proxima Nova"/>
              <a:ea typeface="Proxima Nova"/>
              <a:cs typeface="Proxima Nova"/>
              <a:sym typeface="Proxima Nova"/>
            </a:endParaRPr>
          </a:p>
          <a:p>
            <a:pPr indent="-261938" lvl="0" marL="342900" marR="0" rtl="0" algn="l">
              <a:lnSpc>
                <a:spcPct val="100000"/>
              </a:lnSpc>
              <a:spcBef>
                <a:spcPts val="0"/>
              </a:spcBef>
              <a:spcAft>
                <a:spcPts val="0"/>
              </a:spcAft>
              <a:buClr>
                <a:srgbClr val="000000"/>
              </a:buClr>
              <a:buSzPts val="1900"/>
              <a:buFont typeface="Proxima Nova"/>
              <a:buChar char="●"/>
            </a:pPr>
            <a:r>
              <a:rPr b="1" i="0" lang="en-US" sz="1425" u="none" cap="none" strike="noStrike">
                <a:solidFill>
                  <a:srgbClr val="000000"/>
                </a:solidFill>
                <a:latin typeface="Proxima Nova"/>
                <a:ea typeface="Proxima Nova"/>
                <a:cs typeface="Proxima Nova"/>
                <a:sym typeface="Proxima Nova"/>
              </a:rPr>
              <a:t>Louisiana</a:t>
            </a:r>
            <a:endParaRPr b="1" i="0" sz="1425" u="none" cap="none" strike="noStrike">
              <a:solidFill>
                <a:srgbClr val="000000"/>
              </a:solidFill>
              <a:latin typeface="Proxima Nova"/>
              <a:ea typeface="Proxima Nova"/>
              <a:cs typeface="Proxima Nova"/>
              <a:sym typeface="Proxima Nova"/>
            </a:endParaRPr>
          </a:p>
          <a:p>
            <a:pPr indent="-261938" lvl="0" marL="342900" marR="0" rtl="0" algn="l">
              <a:lnSpc>
                <a:spcPct val="100000"/>
              </a:lnSpc>
              <a:spcBef>
                <a:spcPts val="0"/>
              </a:spcBef>
              <a:spcAft>
                <a:spcPts val="0"/>
              </a:spcAft>
              <a:buClr>
                <a:srgbClr val="000000"/>
              </a:buClr>
              <a:buSzPts val="1900"/>
              <a:buFont typeface="Proxima Nova"/>
              <a:buChar char="●"/>
            </a:pPr>
            <a:r>
              <a:rPr b="1" i="0" lang="en-US" sz="1425" u="none" cap="none" strike="noStrike">
                <a:solidFill>
                  <a:srgbClr val="000000"/>
                </a:solidFill>
                <a:latin typeface="Proxima Nova"/>
                <a:ea typeface="Proxima Nova"/>
                <a:cs typeface="Proxima Nova"/>
                <a:sym typeface="Proxima Nova"/>
              </a:rPr>
              <a:t>Arkansas</a:t>
            </a:r>
            <a:endParaRPr b="1" i="0" sz="1425" u="none" cap="none" strike="noStrike">
              <a:solidFill>
                <a:srgbClr val="000000"/>
              </a:solidFill>
              <a:latin typeface="Proxima Nova"/>
              <a:ea typeface="Proxima Nova"/>
              <a:cs typeface="Proxima Nova"/>
              <a:sym typeface="Proxima Nova"/>
            </a:endParaRPr>
          </a:p>
          <a:p>
            <a:pPr indent="-261938" lvl="0" marL="342900" marR="0" rtl="0" algn="l">
              <a:lnSpc>
                <a:spcPct val="100000"/>
              </a:lnSpc>
              <a:spcBef>
                <a:spcPts val="0"/>
              </a:spcBef>
              <a:spcAft>
                <a:spcPts val="0"/>
              </a:spcAft>
              <a:buClr>
                <a:srgbClr val="000000"/>
              </a:buClr>
              <a:buSzPts val="1900"/>
              <a:buFont typeface="Proxima Nova"/>
              <a:buChar char="●"/>
            </a:pPr>
            <a:r>
              <a:rPr b="1" i="0" lang="en-US" sz="1425" u="none" cap="none" strike="noStrike">
                <a:solidFill>
                  <a:srgbClr val="000000"/>
                </a:solidFill>
                <a:latin typeface="Proxima Nova"/>
                <a:ea typeface="Proxima Nova"/>
                <a:cs typeface="Proxima Nova"/>
                <a:sym typeface="Proxima Nova"/>
              </a:rPr>
              <a:t>Alabama</a:t>
            </a:r>
            <a:endParaRPr b="1" i="0" sz="1425" u="none" cap="none" strike="noStrike">
              <a:solidFill>
                <a:srgbClr val="000000"/>
              </a:solidFill>
              <a:latin typeface="Proxima Nova"/>
              <a:ea typeface="Proxima Nova"/>
              <a:cs typeface="Proxima Nova"/>
              <a:sym typeface="Proxima Nova"/>
            </a:endParaRPr>
          </a:p>
          <a:p>
            <a:pPr indent="-261938" lvl="0" marL="342900" marR="0" rtl="0" algn="l">
              <a:lnSpc>
                <a:spcPct val="100000"/>
              </a:lnSpc>
              <a:spcBef>
                <a:spcPts val="0"/>
              </a:spcBef>
              <a:spcAft>
                <a:spcPts val="0"/>
              </a:spcAft>
              <a:buClr>
                <a:srgbClr val="000000"/>
              </a:buClr>
              <a:buSzPts val="1900"/>
              <a:buFont typeface="Proxima Nova"/>
              <a:buChar char="●"/>
            </a:pPr>
            <a:r>
              <a:rPr b="1" i="0" lang="en-US" sz="1425" u="none" cap="none" strike="noStrike">
                <a:solidFill>
                  <a:srgbClr val="000000"/>
                </a:solidFill>
                <a:latin typeface="Proxima Nova"/>
                <a:ea typeface="Proxima Nova"/>
                <a:cs typeface="Proxima Nova"/>
                <a:sym typeface="Proxima Nova"/>
              </a:rPr>
              <a:t>Mississippi</a:t>
            </a:r>
            <a:endParaRPr b="1" i="0" sz="1425" u="none" cap="none" strike="noStrike">
              <a:solidFill>
                <a:srgbClr val="000000"/>
              </a:solidFill>
              <a:latin typeface="Proxima Nova"/>
              <a:ea typeface="Proxima Nova"/>
              <a:cs typeface="Proxima Nova"/>
              <a:sym typeface="Proxima Nova"/>
            </a:endParaRPr>
          </a:p>
          <a:p>
            <a:pPr indent="-261938" lvl="0" marL="342900" marR="0" rtl="0" algn="l">
              <a:lnSpc>
                <a:spcPct val="100000"/>
              </a:lnSpc>
              <a:spcBef>
                <a:spcPts val="0"/>
              </a:spcBef>
              <a:spcAft>
                <a:spcPts val="0"/>
              </a:spcAft>
              <a:buClr>
                <a:srgbClr val="000000"/>
              </a:buClr>
              <a:buSzPts val="1900"/>
              <a:buFont typeface="Proxima Nova"/>
              <a:buChar char="●"/>
            </a:pPr>
            <a:r>
              <a:rPr b="1" i="0" lang="en-US" sz="1425" u="none" cap="none" strike="noStrike">
                <a:solidFill>
                  <a:srgbClr val="000000"/>
                </a:solidFill>
                <a:latin typeface="Proxima Nova"/>
                <a:ea typeface="Proxima Nova"/>
                <a:cs typeface="Proxima Nova"/>
                <a:sym typeface="Proxima Nova"/>
              </a:rPr>
              <a:t>South Carolina</a:t>
            </a:r>
            <a:endParaRPr b="1" i="0" sz="1425" u="none" cap="none" strike="noStrike">
              <a:solidFill>
                <a:srgbClr val="000000"/>
              </a:solidFill>
              <a:latin typeface="Proxima Nova"/>
              <a:ea typeface="Proxima Nova"/>
              <a:cs typeface="Proxima Nova"/>
              <a:sym typeface="Proxima Nova"/>
            </a:endParaRPr>
          </a:p>
        </p:txBody>
      </p:sp>
      <p:grpSp>
        <p:nvGrpSpPr>
          <p:cNvPr id="818" name="Google Shape;818;p41"/>
          <p:cNvGrpSpPr/>
          <p:nvPr/>
        </p:nvGrpSpPr>
        <p:grpSpPr>
          <a:xfrm>
            <a:off x="3959636" y="904406"/>
            <a:ext cx="4790537" cy="2946625"/>
            <a:chOff x="238" y="-1"/>
            <a:chExt cx="5274" cy="3244"/>
          </a:xfrm>
        </p:grpSpPr>
        <p:sp>
          <p:nvSpPr>
            <p:cNvPr id="819" name="Google Shape;819;p41"/>
            <p:cNvSpPr/>
            <p:nvPr/>
          </p:nvSpPr>
          <p:spPr>
            <a:xfrm>
              <a:off x="3858" y="2486"/>
              <a:ext cx="917" cy="709"/>
            </a:xfrm>
            <a:custGeom>
              <a:rect b="b" l="l" r="r" t="t"/>
              <a:pathLst>
                <a:path extrusionOk="0" h="974" w="1260">
                  <a:moveTo>
                    <a:pt x="1248" y="837"/>
                  </a:moveTo>
                  <a:cubicBezTo>
                    <a:pt x="1245" y="851"/>
                    <a:pt x="1244" y="874"/>
                    <a:pt x="1248" y="880"/>
                  </a:cubicBezTo>
                  <a:cubicBezTo>
                    <a:pt x="1251" y="886"/>
                    <a:pt x="1253" y="914"/>
                    <a:pt x="1250" y="921"/>
                  </a:cubicBezTo>
                  <a:cubicBezTo>
                    <a:pt x="1246" y="928"/>
                    <a:pt x="1221" y="974"/>
                    <a:pt x="1218" y="972"/>
                  </a:cubicBezTo>
                  <a:cubicBezTo>
                    <a:pt x="1214" y="970"/>
                    <a:pt x="1234" y="931"/>
                    <a:pt x="1232" y="928"/>
                  </a:cubicBezTo>
                  <a:cubicBezTo>
                    <a:pt x="1230" y="926"/>
                    <a:pt x="1225" y="920"/>
                    <a:pt x="1221" y="920"/>
                  </a:cubicBezTo>
                  <a:cubicBezTo>
                    <a:pt x="1217" y="920"/>
                    <a:pt x="1210" y="929"/>
                    <a:pt x="1202" y="933"/>
                  </a:cubicBezTo>
                  <a:cubicBezTo>
                    <a:pt x="1193" y="937"/>
                    <a:pt x="1175" y="942"/>
                    <a:pt x="1156" y="949"/>
                  </a:cubicBezTo>
                  <a:cubicBezTo>
                    <a:pt x="1138" y="956"/>
                    <a:pt x="1124" y="956"/>
                    <a:pt x="1121" y="946"/>
                  </a:cubicBezTo>
                  <a:cubicBezTo>
                    <a:pt x="1118" y="935"/>
                    <a:pt x="1106" y="926"/>
                    <a:pt x="1115" y="926"/>
                  </a:cubicBezTo>
                  <a:cubicBezTo>
                    <a:pt x="1124" y="925"/>
                    <a:pt x="1142" y="934"/>
                    <a:pt x="1145" y="931"/>
                  </a:cubicBezTo>
                  <a:cubicBezTo>
                    <a:pt x="1148" y="928"/>
                    <a:pt x="1150" y="918"/>
                    <a:pt x="1148" y="918"/>
                  </a:cubicBezTo>
                  <a:cubicBezTo>
                    <a:pt x="1145" y="917"/>
                    <a:pt x="1121" y="918"/>
                    <a:pt x="1116" y="910"/>
                  </a:cubicBezTo>
                  <a:cubicBezTo>
                    <a:pt x="1110" y="901"/>
                    <a:pt x="1084" y="845"/>
                    <a:pt x="1071" y="842"/>
                  </a:cubicBezTo>
                  <a:cubicBezTo>
                    <a:pt x="1058" y="840"/>
                    <a:pt x="1027" y="836"/>
                    <a:pt x="1016" y="833"/>
                  </a:cubicBezTo>
                  <a:cubicBezTo>
                    <a:pt x="1006" y="830"/>
                    <a:pt x="991" y="800"/>
                    <a:pt x="987" y="783"/>
                  </a:cubicBezTo>
                  <a:cubicBezTo>
                    <a:pt x="983" y="766"/>
                    <a:pt x="978" y="754"/>
                    <a:pt x="968" y="748"/>
                  </a:cubicBezTo>
                  <a:cubicBezTo>
                    <a:pt x="959" y="742"/>
                    <a:pt x="952" y="739"/>
                    <a:pt x="946" y="734"/>
                  </a:cubicBezTo>
                  <a:cubicBezTo>
                    <a:pt x="940" y="730"/>
                    <a:pt x="940" y="698"/>
                    <a:pt x="934" y="684"/>
                  </a:cubicBezTo>
                  <a:cubicBezTo>
                    <a:pt x="929" y="670"/>
                    <a:pt x="922" y="668"/>
                    <a:pt x="918" y="668"/>
                  </a:cubicBezTo>
                  <a:cubicBezTo>
                    <a:pt x="913" y="668"/>
                    <a:pt x="906" y="675"/>
                    <a:pt x="913" y="680"/>
                  </a:cubicBezTo>
                  <a:cubicBezTo>
                    <a:pt x="920" y="684"/>
                    <a:pt x="929" y="693"/>
                    <a:pt x="920" y="694"/>
                  </a:cubicBezTo>
                  <a:cubicBezTo>
                    <a:pt x="910" y="694"/>
                    <a:pt x="894" y="703"/>
                    <a:pt x="883" y="683"/>
                  </a:cubicBezTo>
                  <a:cubicBezTo>
                    <a:pt x="872" y="663"/>
                    <a:pt x="853" y="616"/>
                    <a:pt x="842" y="606"/>
                  </a:cubicBezTo>
                  <a:cubicBezTo>
                    <a:pt x="832" y="596"/>
                    <a:pt x="816" y="596"/>
                    <a:pt x="816" y="588"/>
                  </a:cubicBezTo>
                  <a:cubicBezTo>
                    <a:pt x="816" y="580"/>
                    <a:pt x="826" y="581"/>
                    <a:pt x="833" y="571"/>
                  </a:cubicBezTo>
                  <a:cubicBezTo>
                    <a:pt x="840" y="561"/>
                    <a:pt x="856" y="544"/>
                    <a:pt x="856" y="533"/>
                  </a:cubicBezTo>
                  <a:cubicBezTo>
                    <a:pt x="856" y="522"/>
                    <a:pt x="836" y="513"/>
                    <a:pt x="830" y="510"/>
                  </a:cubicBezTo>
                  <a:cubicBezTo>
                    <a:pt x="824" y="506"/>
                    <a:pt x="814" y="499"/>
                    <a:pt x="814" y="508"/>
                  </a:cubicBezTo>
                  <a:cubicBezTo>
                    <a:pt x="814" y="516"/>
                    <a:pt x="811" y="518"/>
                    <a:pt x="820" y="522"/>
                  </a:cubicBezTo>
                  <a:cubicBezTo>
                    <a:pt x="830" y="525"/>
                    <a:pt x="829" y="538"/>
                    <a:pt x="824" y="541"/>
                  </a:cubicBezTo>
                  <a:cubicBezTo>
                    <a:pt x="820" y="544"/>
                    <a:pt x="801" y="564"/>
                    <a:pt x="795" y="546"/>
                  </a:cubicBezTo>
                  <a:cubicBezTo>
                    <a:pt x="789" y="529"/>
                    <a:pt x="782" y="497"/>
                    <a:pt x="786" y="472"/>
                  </a:cubicBezTo>
                  <a:cubicBezTo>
                    <a:pt x="790" y="448"/>
                    <a:pt x="797" y="405"/>
                    <a:pt x="791" y="373"/>
                  </a:cubicBezTo>
                  <a:cubicBezTo>
                    <a:pt x="785" y="341"/>
                    <a:pt x="777" y="342"/>
                    <a:pt x="767" y="326"/>
                  </a:cubicBezTo>
                  <a:cubicBezTo>
                    <a:pt x="757" y="309"/>
                    <a:pt x="752" y="305"/>
                    <a:pt x="740" y="305"/>
                  </a:cubicBezTo>
                  <a:cubicBezTo>
                    <a:pt x="728" y="305"/>
                    <a:pt x="680" y="278"/>
                    <a:pt x="666" y="256"/>
                  </a:cubicBezTo>
                  <a:cubicBezTo>
                    <a:pt x="652" y="233"/>
                    <a:pt x="616" y="205"/>
                    <a:pt x="600" y="192"/>
                  </a:cubicBezTo>
                  <a:cubicBezTo>
                    <a:pt x="584" y="178"/>
                    <a:pt x="558" y="170"/>
                    <a:pt x="543" y="172"/>
                  </a:cubicBezTo>
                  <a:cubicBezTo>
                    <a:pt x="528" y="174"/>
                    <a:pt x="513" y="186"/>
                    <a:pt x="512" y="196"/>
                  </a:cubicBezTo>
                  <a:cubicBezTo>
                    <a:pt x="510" y="207"/>
                    <a:pt x="506" y="215"/>
                    <a:pt x="496" y="215"/>
                  </a:cubicBezTo>
                  <a:cubicBezTo>
                    <a:pt x="487" y="215"/>
                    <a:pt x="468" y="233"/>
                    <a:pt x="459" y="237"/>
                  </a:cubicBezTo>
                  <a:cubicBezTo>
                    <a:pt x="450" y="241"/>
                    <a:pt x="431" y="247"/>
                    <a:pt x="411" y="252"/>
                  </a:cubicBezTo>
                  <a:cubicBezTo>
                    <a:pt x="391" y="256"/>
                    <a:pt x="366" y="270"/>
                    <a:pt x="363" y="264"/>
                  </a:cubicBezTo>
                  <a:cubicBezTo>
                    <a:pt x="360" y="257"/>
                    <a:pt x="365" y="258"/>
                    <a:pt x="366" y="252"/>
                  </a:cubicBezTo>
                  <a:cubicBezTo>
                    <a:pt x="368" y="247"/>
                    <a:pt x="366" y="236"/>
                    <a:pt x="360" y="230"/>
                  </a:cubicBezTo>
                  <a:cubicBezTo>
                    <a:pt x="353" y="225"/>
                    <a:pt x="317" y="212"/>
                    <a:pt x="312" y="206"/>
                  </a:cubicBezTo>
                  <a:cubicBezTo>
                    <a:pt x="306" y="200"/>
                    <a:pt x="306" y="179"/>
                    <a:pt x="303" y="176"/>
                  </a:cubicBezTo>
                  <a:cubicBezTo>
                    <a:pt x="300" y="174"/>
                    <a:pt x="287" y="170"/>
                    <a:pt x="287" y="175"/>
                  </a:cubicBezTo>
                  <a:cubicBezTo>
                    <a:pt x="287" y="180"/>
                    <a:pt x="294" y="198"/>
                    <a:pt x="290" y="194"/>
                  </a:cubicBezTo>
                  <a:cubicBezTo>
                    <a:pt x="286" y="191"/>
                    <a:pt x="279" y="188"/>
                    <a:pt x="258" y="179"/>
                  </a:cubicBezTo>
                  <a:cubicBezTo>
                    <a:pt x="236" y="170"/>
                    <a:pt x="220" y="167"/>
                    <a:pt x="204" y="167"/>
                  </a:cubicBezTo>
                  <a:cubicBezTo>
                    <a:pt x="189" y="167"/>
                    <a:pt x="184" y="163"/>
                    <a:pt x="192" y="158"/>
                  </a:cubicBezTo>
                  <a:cubicBezTo>
                    <a:pt x="200" y="152"/>
                    <a:pt x="184" y="140"/>
                    <a:pt x="177" y="146"/>
                  </a:cubicBezTo>
                  <a:cubicBezTo>
                    <a:pt x="170" y="152"/>
                    <a:pt x="176" y="162"/>
                    <a:pt x="164" y="162"/>
                  </a:cubicBezTo>
                  <a:cubicBezTo>
                    <a:pt x="153" y="162"/>
                    <a:pt x="129" y="174"/>
                    <a:pt x="112" y="178"/>
                  </a:cubicBezTo>
                  <a:cubicBezTo>
                    <a:pt x="96" y="183"/>
                    <a:pt x="83" y="184"/>
                    <a:pt x="86" y="178"/>
                  </a:cubicBezTo>
                  <a:cubicBezTo>
                    <a:pt x="88" y="171"/>
                    <a:pt x="108" y="167"/>
                    <a:pt x="108" y="161"/>
                  </a:cubicBezTo>
                  <a:cubicBezTo>
                    <a:pt x="108" y="155"/>
                    <a:pt x="100" y="148"/>
                    <a:pt x="92" y="148"/>
                  </a:cubicBezTo>
                  <a:cubicBezTo>
                    <a:pt x="83" y="149"/>
                    <a:pt x="84" y="151"/>
                    <a:pt x="82" y="156"/>
                  </a:cubicBezTo>
                  <a:cubicBezTo>
                    <a:pt x="80" y="160"/>
                    <a:pt x="73" y="184"/>
                    <a:pt x="67" y="185"/>
                  </a:cubicBezTo>
                  <a:cubicBezTo>
                    <a:pt x="61" y="186"/>
                    <a:pt x="46" y="212"/>
                    <a:pt x="32" y="194"/>
                  </a:cubicBezTo>
                  <a:cubicBezTo>
                    <a:pt x="32" y="194"/>
                    <a:pt x="32" y="193"/>
                    <a:pt x="32" y="192"/>
                  </a:cubicBezTo>
                  <a:cubicBezTo>
                    <a:pt x="33" y="188"/>
                    <a:pt x="37" y="174"/>
                    <a:pt x="37" y="158"/>
                  </a:cubicBezTo>
                  <a:cubicBezTo>
                    <a:pt x="37" y="138"/>
                    <a:pt x="34" y="130"/>
                    <a:pt x="25" y="123"/>
                  </a:cubicBezTo>
                  <a:cubicBezTo>
                    <a:pt x="16" y="116"/>
                    <a:pt x="0" y="102"/>
                    <a:pt x="2" y="91"/>
                  </a:cubicBezTo>
                  <a:cubicBezTo>
                    <a:pt x="3" y="80"/>
                    <a:pt x="14" y="72"/>
                    <a:pt x="37" y="70"/>
                  </a:cubicBezTo>
                  <a:cubicBezTo>
                    <a:pt x="57" y="69"/>
                    <a:pt x="325" y="39"/>
                    <a:pt x="378" y="33"/>
                  </a:cubicBezTo>
                  <a:cubicBezTo>
                    <a:pt x="381" y="33"/>
                    <a:pt x="384" y="34"/>
                    <a:pt x="387" y="35"/>
                  </a:cubicBezTo>
                  <a:cubicBezTo>
                    <a:pt x="389" y="37"/>
                    <a:pt x="390" y="38"/>
                    <a:pt x="392" y="40"/>
                  </a:cubicBezTo>
                  <a:cubicBezTo>
                    <a:pt x="409" y="71"/>
                    <a:pt x="409" y="71"/>
                    <a:pt x="409" y="71"/>
                  </a:cubicBezTo>
                  <a:cubicBezTo>
                    <a:pt x="412" y="76"/>
                    <a:pt x="417" y="79"/>
                    <a:pt x="422" y="78"/>
                  </a:cubicBezTo>
                  <a:cubicBezTo>
                    <a:pt x="789" y="54"/>
                    <a:pt x="789" y="54"/>
                    <a:pt x="789" y="54"/>
                  </a:cubicBezTo>
                  <a:cubicBezTo>
                    <a:pt x="789" y="54"/>
                    <a:pt x="804" y="49"/>
                    <a:pt x="810" y="62"/>
                  </a:cubicBezTo>
                  <a:cubicBezTo>
                    <a:pt x="817" y="74"/>
                    <a:pt x="818" y="84"/>
                    <a:pt x="826" y="82"/>
                  </a:cubicBezTo>
                  <a:cubicBezTo>
                    <a:pt x="833" y="81"/>
                    <a:pt x="842" y="78"/>
                    <a:pt x="842" y="68"/>
                  </a:cubicBezTo>
                  <a:cubicBezTo>
                    <a:pt x="842" y="57"/>
                    <a:pt x="838" y="36"/>
                    <a:pt x="836" y="32"/>
                  </a:cubicBezTo>
                  <a:cubicBezTo>
                    <a:pt x="834" y="28"/>
                    <a:pt x="832" y="10"/>
                    <a:pt x="838" y="6"/>
                  </a:cubicBezTo>
                  <a:cubicBezTo>
                    <a:pt x="845" y="2"/>
                    <a:pt x="866" y="0"/>
                    <a:pt x="876" y="6"/>
                  </a:cubicBezTo>
                  <a:cubicBezTo>
                    <a:pt x="886" y="11"/>
                    <a:pt x="909" y="8"/>
                    <a:pt x="909" y="8"/>
                  </a:cubicBezTo>
                  <a:cubicBezTo>
                    <a:pt x="909" y="8"/>
                    <a:pt x="911" y="7"/>
                    <a:pt x="913" y="7"/>
                  </a:cubicBezTo>
                  <a:cubicBezTo>
                    <a:pt x="915" y="7"/>
                    <a:pt x="919" y="7"/>
                    <a:pt x="922" y="10"/>
                  </a:cubicBezTo>
                  <a:cubicBezTo>
                    <a:pt x="926" y="14"/>
                    <a:pt x="930" y="42"/>
                    <a:pt x="930" y="45"/>
                  </a:cubicBezTo>
                  <a:cubicBezTo>
                    <a:pt x="931" y="48"/>
                    <a:pt x="996" y="243"/>
                    <a:pt x="1082" y="316"/>
                  </a:cubicBezTo>
                  <a:cubicBezTo>
                    <a:pt x="1082" y="316"/>
                    <a:pt x="1120" y="352"/>
                    <a:pt x="1120" y="363"/>
                  </a:cubicBezTo>
                  <a:cubicBezTo>
                    <a:pt x="1120" y="374"/>
                    <a:pt x="1104" y="370"/>
                    <a:pt x="1102" y="363"/>
                  </a:cubicBezTo>
                  <a:cubicBezTo>
                    <a:pt x="1099" y="356"/>
                    <a:pt x="1075" y="330"/>
                    <a:pt x="1072" y="332"/>
                  </a:cubicBezTo>
                  <a:cubicBezTo>
                    <a:pt x="1070" y="334"/>
                    <a:pt x="1063" y="337"/>
                    <a:pt x="1087" y="376"/>
                  </a:cubicBezTo>
                  <a:cubicBezTo>
                    <a:pt x="1111" y="414"/>
                    <a:pt x="1132" y="436"/>
                    <a:pt x="1136" y="443"/>
                  </a:cubicBezTo>
                  <a:cubicBezTo>
                    <a:pt x="1141" y="450"/>
                    <a:pt x="1174" y="492"/>
                    <a:pt x="1179" y="516"/>
                  </a:cubicBezTo>
                  <a:cubicBezTo>
                    <a:pt x="1184" y="539"/>
                    <a:pt x="1198" y="564"/>
                    <a:pt x="1209" y="576"/>
                  </a:cubicBezTo>
                  <a:cubicBezTo>
                    <a:pt x="1220" y="588"/>
                    <a:pt x="1248" y="632"/>
                    <a:pt x="1250" y="650"/>
                  </a:cubicBezTo>
                  <a:cubicBezTo>
                    <a:pt x="1251" y="668"/>
                    <a:pt x="1260" y="756"/>
                    <a:pt x="1260" y="777"/>
                  </a:cubicBezTo>
                  <a:cubicBezTo>
                    <a:pt x="1259" y="798"/>
                    <a:pt x="1250" y="823"/>
                    <a:pt x="1248" y="837"/>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20" name="Google Shape;820;p41"/>
            <p:cNvSpPr/>
            <p:nvPr/>
          </p:nvSpPr>
          <p:spPr>
            <a:xfrm>
              <a:off x="3752" y="2012"/>
              <a:ext cx="388" cy="632"/>
            </a:xfrm>
            <a:custGeom>
              <a:rect b="b" l="l" r="r" t="t"/>
              <a:pathLst>
                <a:path extrusionOk="0" h="869" w="534">
                  <a:moveTo>
                    <a:pt x="534" y="687"/>
                  </a:moveTo>
                  <a:cubicBezTo>
                    <a:pt x="531" y="686"/>
                    <a:pt x="528" y="685"/>
                    <a:pt x="525" y="685"/>
                  </a:cubicBezTo>
                  <a:cubicBezTo>
                    <a:pt x="472" y="691"/>
                    <a:pt x="204" y="721"/>
                    <a:pt x="184" y="722"/>
                  </a:cubicBezTo>
                  <a:cubicBezTo>
                    <a:pt x="161" y="724"/>
                    <a:pt x="150" y="732"/>
                    <a:pt x="149" y="743"/>
                  </a:cubicBezTo>
                  <a:cubicBezTo>
                    <a:pt x="147" y="754"/>
                    <a:pt x="163" y="768"/>
                    <a:pt x="172" y="775"/>
                  </a:cubicBezTo>
                  <a:cubicBezTo>
                    <a:pt x="181" y="782"/>
                    <a:pt x="184" y="790"/>
                    <a:pt x="184" y="810"/>
                  </a:cubicBezTo>
                  <a:cubicBezTo>
                    <a:pt x="184" y="826"/>
                    <a:pt x="180" y="840"/>
                    <a:pt x="179" y="844"/>
                  </a:cubicBezTo>
                  <a:cubicBezTo>
                    <a:pt x="179" y="844"/>
                    <a:pt x="171" y="847"/>
                    <a:pt x="168" y="847"/>
                  </a:cubicBezTo>
                  <a:cubicBezTo>
                    <a:pt x="165" y="847"/>
                    <a:pt x="164" y="855"/>
                    <a:pt x="163" y="857"/>
                  </a:cubicBezTo>
                  <a:cubicBezTo>
                    <a:pt x="162" y="859"/>
                    <a:pt x="148" y="866"/>
                    <a:pt x="143" y="865"/>
                  </a:cubicBezTo>
                  <a:cubicBezTo>
                    <a:pt x="138" y="865"/>
                    <a:pt x="117" y="869"/>
                    <a:pt x="111" y="868"/>
                  </a:cubicBezTo>
                  <a:cubicBezTo>
                    <a:pt x="105" y="867"/>
                    <a:pt x="104" y="861"/>
                    <a:pt x="106" y="861"/>
                  </a:cubicBezTo>
                  <a:cubicBezTo>
                    <a:pt x="108" y="861"/>
                    <a:pt x="117" y="860"/>
                    <a:pt x="122" y="859"/>
                  </a:cubicBezTo>
                  <a:cubicBezTo>
                    <a:pt x="128" y="859"/>
                    <a:pt x="132" y="849"/>
                    <a:pt x="132" y="847"/>
                  </a:cubicBezTo>
                  <a:cubicBezTo>
                    <a:pt x="131" y="845"/>
                    <a:pt x="122" y="840"/>
                    <a:pt x="118" y="837"/>
                  </a:cubicBezTo>
                  <a:cubicBezTo>
                    <a:pt x="113" y="835"/>
                    <a:pt x="108" y="831"/>
                    <a:pt x="108" y="823"/>
                  </a:cubicBezTo>
                  <a:cubicBezTo>
                    <a:pt x="108" y="815"/>
                    <a:pt x="117" y="810"/>
                    <a:pt x="111" y="801"/>
                  </a:cubicBezTo>
                  <a:cubicBezTo>
                    <a:pt x="105" y="792"/>
                    <a:pt x="100" y="785"/>
                    <a:pt x="94" y="787"/>
                  </a:cubicBezTo>
                  <a:cubicBezTo>
                    <a:pt x="86" y="790"/>
                    <a:pt x="82" y="809"/>
                    <a:pt x="84" y="819"/>
                  </a:cubicBezTo>
                  <a:cubicBezTo>
                    <a:pt x="88" y="829"/>
                    <a:pt x="97" y="843"/>
                    <a:pt x="87" y="847"/>
                  </a:cubicBezTo>
                  <a:cubicBezTo>
                    <a:pt x="77" y="851"/>
                    <a:pt x="43" y="858"/>
                    <a:pt x="40" y="845"/>
                  </a:cubicBezTo>
                  <a:cubicBezTo>
                    <a:pt x="40" y="845"/>
                    <a:pt x="40" y="845"/>
                    <a:pt x="40" y="845"/>
                  </a:cubicBezTo>
                  <a:cubicBezTo>
                    <a:pt x="40" y="843"/>
                    <a:pt x="40" y="843"/>
                    <a:pt x="40" y="843"/>
                  </a:cubicBezTo>
                  <a:cubicBezTo>
                    <a:pt x="39" y="834"/>
                    <a:pt x="37" y="809"/>
                    <a:pt x="36" y="798"/>
                  </a:cubicBezTo>
                  <a:cubicBezTo>
                    <a:pt x="35" y="784"/>
                    <a:pt x="10" y="635"/>
                    <a:pt x="9" y="618"/>
                  </a:cubicBezTo>
                  <a:cubicBezTo>
                    <a:pt x="7" y="600"/>
                    <a:pt x="13" y="322"/>
                    <a:pt x="13" y="277"/>
                  </a:cubicBezTo>
                  <a:cubicBezTo>
                    <a:pt x="13" y="232"/>
                    <a:pt x="15" y="60"/>
                    <a:pt x="15" y="60"/>
                  </a:cubicBezTo>
                  <a:cubicBezTo>
                    <a:pt x="15" y="60"/>
                    <a:pt x="16" y="53"/>
                    <a:pt x="8" y="50"/>
                  </a:cubicBezTo>
                  <a:cubicBezTo>
                    <a:pt x="1" y="47"/>
                    <a:pt x="0" y="45"/>
                    <a:pt x="0" y="40"/>
                  </a:cubicBezTo>
                  <a:cubicBezTo>
                    <a:pt x="0" y="40"/>
                    <a:pt x="1" y="40"/>
                    <a:pt x="1" y="40"/>
                  </a:cubicBezTo>
                  <a:cubicBezTo>
                    <a:pt x="1" y="39"/>
                    <a:pt x="1" y="39"/>
                    <a:pt x="1" y="39"/>
                  </a:cubicBezTo>
                  <a:cubicBezTo>
                    <a:pt x="1" y="39"/>
                    <a:pt x="1" y="39"/>
                    <a:pt x="1" y="39"/>
                  </a:cubicBezTo>
                  <a:cubicBezTo>
                    <a:pt x="2" y="39"/>
                    <a:pt x="2" y="39"/>
                    <a:pt x="2" y="39"/>
                  </a:cubicBezTo>
                  <a:cubicBezTo>
                    <a:pt x="3" y="39"/>
                    <a:pt x="4" y="38"/>
                    <a:pt x="6" y="38"/>
                  </a:cubicBezTo>
                  <a:cubicBezTo>
                    <a:pt x="7" y="38"/>
                    <a:pt x="8" y="38"/>
                    <a:pt x="8" y="38"/>
                  </a:cubicBezTo>
                  <a:cubicBezTo>
                    <a:pt x="9" y="37"/>
                    <a:pt x="9" y="37"/>
                    <a:pt x="10" y="37"/>
                  </a:cubicBezTo>
                  <a:cubicBezTo>
                    <a:pt x="10" y="37"/>
                    <a:pt x="10" y="37"/>
                    <a:pt x="11" y="37"/>
                  </a:cubicBezTo>
                  <a:cubicBezTo>
                    <a:pt x="64" y="28"/>
                    <a:pt x="312" y="6"/>
                    <a:pt x="363" y="0"/>
                  </a:cubicBezTo>
                  <a:cubicBezTo>
                    <a:pt x="364" y="4"/>
                    <a:pt x="436" y="247"/>
                    <a:pt x="436" y="247"/>
                  </a:cubicBezTo>
                  <a:cubicBezTo>
                    <a:pt x="436" y="247"/>
                    <a:pt x="472" y="363"/>
                    <a:pt x="476" y="373"/>
                  </a:cubicBezTo>
                  <a:cubicBezTo>
                    <a:pt x="480" y="381"/>
                    <a:pt x="492" y="409"/>
                    <a:pt x="498" y="427"/>
                  </a:cubicBezTo>
                  <a:cubicBezTo>
                    <a:pt x="505" y="443"/>
                    <a:pt x="518" y="459"/>
                    <a:pt x="518" y="463"/>
                  </a:cubicBezTo>
                  <a:cubicBezTo>
                    <a:pt x="518" y="468"/>
                    <a:pt x="516" y="475"/>
                    <a:pt x="506" y="485"/>
                  </a:cubicBezTo>
                  <a:cubicBezTo>
                    <a:pt x="496" y="495"/>
                    <a:pt x="502" y="505"/>
                    <a:pt x="498" y="531"/>
                  </a:cubicBezTo>
                  <a:cubicBezTo>
                    <a:pt x="496" y="557"/>
                    <a:pt x="510" y="576"/>
                    <a:pt x="515" y="581"/>
                  </a:cubicBezTo>
                  <a:cubicBezTo>
                    <a:pt x="519" y="587"/>
                    <a:pt x="516" y="612"/>
                    <a:pt x="515" y="625"/>
                  </a:cubicBezTo>
                  <a:cubicBezTo>
                    <a:pt x="514" y="639"/>
                    <a:pt x="518" y="654"/>
                    <a:pt x="525" y="659"/>
                  </a:cubicBezTo>
                  <a:cubicBezTo>
                    <a:pt x="532" y="664"/>
                    <a:pt x="534" y="673"/>
                    <a:pt x="534" y="675"/>
                  </a:cubicBezTo>
                  <a:cubicBezTo>
                    <a:pt x="534" y="676"/>
                    <a:pt x="534" y="687"/>
                    <a:pt x="534" y="687"/>
                  </a:cubicBezTo>
                  <a:close/>
                </a:path>
              </a:pathLst>
            </a:custGeom>
            <a:solidFill>
              <a:schemeClr val="lt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21" name="Google Shape;821;p41"/>
            <p:cNvSpPr/>
            <p:nvPr/>
          </p:nvSpPr>
          <p:spPr>
            <a:xfrm>
              <a:off x="3156" y="2318"/>
              <a:ext cx="568" cy="502"/>
            </a:xfrm>
            <a:custGeom>
              <a:rect b="b" l="l" r="r" t="t"/>
              <a:pathLst>
                <a:path extrusionOk="0" h="690" w="780">
                  <a:moveTo>
                    <a:pt x="778" y="650"/>
                  </a:moveTo>
                  <a:cubicBezTo>
                    <a:pt x="776" y="653"/>
                    <a:pt x="773" y="674"/>
                    <a:pt x="767" y="672"/>
                  </a:cubicBezTo>
                  <a:cubicBezTo>
                    <a:pt x="762" y="670"/>
                    <a:pt x="761" y="669"/>
                    <a:pt x="755" y="667"/>
                  </a:cubicBezTo>
                  <a:cubicBezTo>
                    <a:pt x="749" y="665"/>
                    <a:pt x="749" y="667"/>
                    <a:pt x="744" y="675"/>
                  </a:cubicBezTo>
                  <a:cubicBezTo>
                    <a:pt x="739" y="684"/>
                    <a:pt x="728" y="690"/>
                    <a:pt x="730" y="682"/>
                  </a:cubicBezTo>
                  <a:cubicBezTo>
                    <a:pt x="732" y="674"/>
                    <a:pt x="741" y="667"/>
                    <a:pt x="737" y="663"/>
                  </a:cubicBezTo>
                  <a:cubicBezTo>
                    <a:pt x="734" y="659"/>
                    <a:pt x="717" y="647"/>
                    <a:pt x="717" y="647"/>
                  </a:cubicBezTo>
                  <a:cubicBezTo>
                    <a:pt x="717" y="647"/>
                    <a:pt x="708" y="638"/>
                    <a:pt x="702" y="638"/>
                  </a:cubicBezTo>
                  <a:cubicBezTo>
                    <a:pt x="696" y="637"/>
                    <a:pt x="695" y="636"/>
                    <a:pt x="691" y="634"/>
                  </a:cubicBezTo>
                  <a:cubicBezTo>
                    <a:pt x="687" y="631"/>
                    <a:pt x="670" y="630"/>
                    <a:pt x="665" y="627"/>
                  </a:cubicBezTo>
                  <a:cubicBezTo>
                    <a:pt x="660" y="624"/>
                    <a:pt x="666" y="616"/>
                    <a:pt x="666" y="614"/>
                  </a:cubicBezTo>
                  <a:cubicBezTo>
                    <a:pt x="666" y="612"/>
                    <a:pt x="664" y="604"/>
                    <a:pt x="658" y="603"/>
                  </a:cubicBezTo>
                  <a:cubicBezTo>
                    <a:pt x="650" y="602"/>
                    <a:pt x="626" y="597"/>
                    <a:pt x="618" y="594"/>
                  </a:cubicBezTo>
                  <a:cubicBezTo>
                    <a:pt x="610" y="591"/>
                    <a:pt x="598" y="594"/>
                    <a:pt x="604" y="600"/>
                  </a:cubicBezTo>
                  <a:cubicBezTo>
                    <a:pt x="611" y="606"/>
                    <a:pt x="630" y="611"/>
                    <a:pt x="627" y="629"/>
                  </a:cubicBezTo>
                  <a:cubicBezTo>
                    <a:pt x="624" y="647"/>
                    <a:pt x="630" y="652"/>
                    <a:pt x="624" y="658"/>
                  </a:cubicBezTo>
                  <a:cubicBezTo>
                    <a:pt x="616" y="662"/>
                    <a:pt x="614" y="672"/>
                    <a:pt x="606" y="670"/>
                  </a:cubicBezTo>
                  <a:cubicBezTo>
                    <a:pt x="600" y="668"/>
                    <a:pt x="595" y="666"/>
                    <a:pt x="596" y="657"/>
                  </a:cubicBezTo>
                  <a:cubicBezTo>
                    <a:pt x="596" y="648"/>
                    <a:pt x="604" y="646"/>
                    <a:pt x="596" y="644"/>
                  </a:cubicBezTo>
                  <a:cubicBezTo>
                    <a:pt x="588" y="640"/>
                    <a:pt x="582" y="640"/>
                    <a:pt x="578" y="640"/>
                  </a:cubicBezTo>
                  <a:cubicBezTo>
                    <a:pt x="574" y="640"/>
                    <a:pt x="570" y="640"/>
                    <a:pt x="569" y="637"/>
                  </a:cubicBezTo>
                  <a:cubicBezTo>
                    <a:pt x="568" y="634"/>
                    <a:pt x="552" y="634"/>
                    <a:pt x="546" y="639"/>
                  </a:cubicBezTo>
                  <a:cubicBezTo>
                    <a:pt x="542" y="644"/>
                    <a:pt x="542" y="652"/>
                    <a:pt x="540" y="661"/>
                  </a:cubicBezTo>
                  <a:cubicBezTo>
                    <a:pt x="538" y="670"/>
                    <a:pt x="540" y="673"/>
                    <a:pt x="523" y="672"/>
                  </a:cubicBezTo>
                  <a:cubicBezTo>
                    <a:pt x="506" y="671"/>
                    <a:pt x="496" y="678"/>
                    <a:pt x="489" y="671"/>
                  </a:cubicBezTo>
                  <a:cubicBezTo>
                    <a:pt x="482" y="664"/>
                    <a:pt x="488" y="656"/>
                    <a:pt x="478" y="656"/>
                  </a:cubicBezTo>
                  <a:cubicBezTo>
                    <a:pt x="468" y="656"/>
                    <a:pt x="450" y="662"/>
                    <a:pt x="442" y="658"/>
                  </a:cubicBezTo>
                  <a:cubicBezTo>
                    <a:pt x="435" y="653"/>
                    <a:pt x="438" y="640"/>
                    <a:pt x="442" y="638"/>
                  </a:cubicBezTo>
                  <a:cubicBezTo>
                    <a:pt x="448" y="637"/>
                    <a:pt x="456" y="641"/>
                    <a:pt x="458" y="642"/>
                  </a:cubicBezTo>
                  <a:cubicBezTo>
                    <a:pt x="459" y="643"/>
                    <a:pt x="479" y="638"/>
                    <a:pt x="460" y="632"/>
                  </a:cubicBezTo>
                  <a:cubicBezTo>
                    <a:pt x="442" y="624"/>
                    <a:pt x="442" y="626"/>
                    <a:pt x="440" y="622"/>
                  </a:cubicBezTo>
                  <a:cubicBezTo>
                    <a:pt x="438" y="617"/>
                    <a:pt x="443" y="607"/>
                    <a:pt x="428" y="606"/>
                  </a:cubicBezTo>
                  <a:cubicBezTo>
                    <a:pt x="414" y="605"/>
                    <a:pt x="404" y="608"/>
                    <a:pt x="399" y="602"/>
                  </a:cubicBezTo>
                  <a:cubicBezTo>
                    <a:pt x="394" y="596"/>
                    <a:pt x="392" y="588"/>
                    <a:pt x="388" y="586"/>
                  </a:cubicBezTo>
                  <a:cubicBezTo>
                    <a:pt x="384" y="583"/>
                    <a:pt x="383" y="585"/>
                    <a:pt x="378" y="577"/>
                  </a:cubicBezTo>
                  <a:cubicBezTo>
                    <a:pt x="373" y="569"/>
                    <a:pt x="371" y="567"/>
                    <a:pt x="364" y="570"/>
                  </a:cubicBezTo>
                  <a:cubicBezTo>
                    <a:pt x="358" y="574"/>
                    <a:pt x="344" y="582"/>
                    <a:pt x="344" y="576"/>
                  </a:cubicBezTo>
                  <a:cubicBezTo>
                    <a:pt x="344" y="570"/>
                    <a:pt x="354" y="568"/>
                    <a:pt x="344" y="565"/>
                  </a:cubicBezTo>
                  <a:cubicBezTo>
                    <a:pt x="334" y="562"/>
                    <a:pt x="328" y="559"/>
                    <a:pt x="322" y="565"/>
                  </a:cubicBezTo>
                  <a:cubicBezTo>
                    <a:pt x="318" y="572"/>
                    <a:pt x="306" y="570"/>
                    <a:pt x="306" y="578"/>
                  </a:cubicBezTo>
                  <a:cubicBezTo>
                    <a:pt x="306" y="586"/>
                    <a:pt x="302" y="586"/>
                    <a:pt x="308" y="589"/>
                  </a:cubicBezTo>
                  <a:cubicBezTo>
                    <a:pt x="314" y="592"/>
                    <a:pt x="318" y="596"/>
                    <a:pt x="314" y="600"/>
                  </a:cubicBezTo>
                  <a:cubicBezTo>
                    <a:pt x="308" y="602"/>
                    <a:pt x="296" y="613"/>
                    <a:pt x="284" y="614"/>
                  </a:cubicBezTo>
                  <a:cubicBezTo>
                    <a:pt x="272" y="614"/>
                    <a:pt x="245" y="617"/>
                    <a:pt x="234" y="612"/>
                  </a:cubicBezTo>
                  <a:cubicBezTo>
                    <a:pt x="223" y="607"/>
                    <a:pt x="200" y="594"/>
                    <a:pt x="180" y="588"/>
                  </a:cubicBezTo>
                  <a:cubicBezTo>
                    <a:pt x="160" y="581"/>
                    <a:pt x="142" y="578"/>
                    <a:pt x="136" y="575"/>
                  </a:cubicBezTo>
                  <a:cubicBezTo>
                    <a:pt x="130" y="572"/>
                    <a:pt x="126" y="566"/>
                    <a:pt x="130" y="562"/>
                  </a:cubicBezTo>
                  <a:cubicBezTo>
                    <a:pt x="134" y="560"/>
                    <a:pt x="134" y="540"/>
                    <a:pt x="129" y="538"/>
                  </a:cubicBezTo>
                  <a:cubicBezTo>
                    <a:pt x="124" y="535"/>
                    <a:pt x="120" y="539"/>
                    <a:pt x="119" y="550"/>
                  </a:cubicBezTo>
                  <a:cubicBezTo>
                    <a:pt x="118" y="560"/>
                    <a:pt x="118" y="557"/>
                    <a:pt x="119" y="565"/>
                  </a:cubicBezTo>
                  <a:cubicBezTo>
                    <a:pt x="120" y="574"/>
                    <a:pt x="128" y="575"/>
                    <a:pt x="118" y="578"/>
                  </a:cubicBezTo>
                  <a:cubicBezTo>
                    <a:pt x="109" y="580"/>
                    <a:pt x="74" y="582"/>
                    <a:pt x="67" y="585"/>
                  </a:cubicBezTo>
                  <a:cubicBezTo>
                    <a:pt x="60" y="588"/>
                    <a:pt x="59" y="596"/>
                    <a:pt x="50" y="592"/>
                  </a:cubicBezTo>
                  <a:cubicBezTo>
                    <a:pt x="45" y="589"/>
                    <a:pt x="42" y="588"/>
                    <a:pt x="40" y="585"/>
                  </a:cubicBezTo>
                  <a:cubicBezTo>
                    <a:pt x="40" y="585"/>
                    <a:pt x="40" y="585"/>
                    <a:pt x="40" y="585"/>
                  </a:cubicBezTo>
                  <a:cubicBezTo>
                    <a:pt x="40" y="583"/>
                    <a:pt x="39" y="582"/>
                    <a:pt x="39" y="580"/>
                  </a:cubicBezTo>
                  <a:cubicBezTo>
                    <a:pt x="38" y="572"/>
                    <a:pt x="42" y="561"/>
                    <a:pt x="54" y="546"/>
                  </a:cubicBezTo>
                  <a:cubicBezTo>
                    <a:pt x="64" y="532"/>
                    <a:pt x="66" y="527"/>
                    <a:pt x="66" y="518"/>
                  </a:cubicBezTo>
                  <a:cubicBezTo>
                    <a:pt x="67" y="509"/>
                    <a:pt x="59" y="497"/>
                    <a:pt x="60" y="482"/>
                  </a:cubicBezTo>
                  <a:cubicBezTo>
                    <a:pt x="60" y="467"/>
                    <a:pt x="57" y="436"/>
                    <a:pt x="62" y="432"/>
                  </a:cubicBezTo>
                  <a:cubicBezTo>
                    <a:pt x="66" y="429"/>
                    <a:pt x="82" y="408"/>
                    <a:pt x="84" y="391"/>
                  </a:cubicBezTo>
                  <a:cubicBezTo>
                    <a:pt x="86" y="374"/>
                    <a:pt x="93" y="344"/>
                    <a:pt x="80" y="328"/>
                  </a:cubicBezTo>
                  <a:cubicBezTo>
                    <a:pt x="68" y="313"/>
                    <a:pt x="60" y="288"/>
                    <a:pt x="56" y="283"/>
                  </a:cubicBezTo>
                  <a:cubicBezTo>
                    <a:pt x="52" y="278"/>
                    <a:pt x="38" y="271"/>
                    <a:pt x="39" y="254"/>
                  </a:cubicBezTo>
                  <a:cubicBezTo>
                    <a:pt x="40" y="237"/>
                    <a:pt x="39" y="224"/>
                    <a:pt x="31" y="217"/>
                  </a:cubicBezTo>
                  <a:cubicBezTo>
                    <a:pt x="23" y="210"/>
                    <a:pt x="2" y="202"/>
                    <a:pt x="2" y="183"/>
                  </a:cubicBezTo>
                  <a:cubicBezTo>
                    <a:pt x="2" y="164"/>
                    <a:pt x="0" y="14"/>
                    <a:pt x="0" y="14"/>
                  </a:cubicBezTo>
                  <a:cubicBezTo>
                    <a:pt x="412" y="0"/>
                    <a:pt x="412" y="0"/>
                    <a:pt x="412" y="0"/>
                  </a:cubicBezTo>
                  <a:cubicBezTo>
                    <a:pt x="412" y="0"/>
                    <a:pt x="412" y="1"/>
                    <a:pt x="413" y="3"/>
                  </a:cubicBezTo>
                  <a:cubicBezTo>
                    <a:pt x="414" y="8"/>
                    <a:pt x="428" y="7"/>
                    <a:pt x="431" y="13"/>
                  </a:cubicBezTo>
                  <a:cubicBezTo>
                    <a:pt x="433" y="19"/>
                    <a:pt x="422" y="23"/>
                    <a:pt x="422" y="33"/>
                  </a:cubicBezTo>
                  <a:cubicBezTo>
                    <a:pt x="422" y="43"/>
                    <a:pt x="428" y="44"/>
                    <a:pt x="425" y="49"/>
                  </a:cubicBezTo>
                  <a:cubicBezTo>
                    <a:pt x="423" y="55"/>
                    <a:pt x="427" y="64"/>
                    <a:pt x="431" y="65"/>
                  </a:cubicBezTo>
                  <a:cubicBezTo>
                    <a:pt x="435" y="67"/>
                    <a:pt x="439" y="73"/>
                    <a:pt x="439" y="83"/>
                  </a:cubicBezTo>
                  <a:cubicBezTo>
                    <a:pt x="439" y="93"/>
                    <a:pt x="447" y="101"/>
                    <a:pt x="461" y="109"/>
                  </a:cubicBezTo>
                  <a:cubicBezTo>
                    <a:pt x="476" y="117"/>
                    <a:pt x="449" y="123"/>
                    <a:pt x="442" y="127"/>
                  </a:cubicBezTo>
                  <a:cubicBezTo>
                    <a:pt x="435" y="130"/>
                    <a:pt x="433" y="133"/>
                    <a:pt x="433" y="142"/>
                  </a:cubicBezTo>
                  <a:cubicBezTo>
                    <a:pt x="433" y="151"/>
                    <a:pt x="441" y="145"/>
                    <a:pt x="443" y="151"/>
                  </a:cubicBezTo>
                  <a:cubicBezTo>
                    <a:pt x="446" y="157"/>
                    <a:pt x="437" y="164"/>
                    <a:pt x="433" y="173"/>
                  </a:cubicBezTo>
                  <a:cubicBezTo>
                    <a:pt x="429" y="183"/>
                    <a:pt x="409" y="194"/>
                    <a:pt x="406" y="201"/>
                  </a:cubicBezTo>
                  <a:cubicBezTo>
                    <a:pt x="403" y="207"/>
                    <a:pt x="393" y="230"/>
                    <a:pt x="391" y="239"/>
                  </a:cubicBezTo>
                  <a:cubicBezTo>
                    <a:pt x="388" y="249"/>
                    <a:pt x="385" y="272"/>
                    <a:pt x="385" y="279"/>
                  </a:cubicBezTo>
                  <a:cubicBezTo>
                    <a:pt x="385" y="287"/>
                    <a:pt x="383" y="296"/>
                    <a:pt x="377" y="303"/>
                  </a:cubicBezTo>
                  <a:cubicBezTo>
                    <a:pt x="371" y="309"/>
                    <a:pt x="366" y="311"/>
                    <a:pt x="371" y="313"/>
                  </a:cubicBezTo>
                  <a:cubicBezTo>
                    <a:pt x="376" y="315"/>
                    <a:pt x="373" y="323"/>
                    <a:pt x="371" y="331"/>
                  </a:cubicBezTo>
                  <a:cubicBezTo>
                    <a:pt x="370" y="339"/>
                    <a:pt x="372" y="344"/>
                    <a:pt x="371" y="351"/>
                  </a:cubicBezTo>
                  <a:cubicBezTo>
                    <a:pt x="371" y="359"/>
                    <a:pt x="398" y="351"/>
                    <a:pt x="411" y="352"/>
                  </a:cubicBezTo>
                  <a:cubicBezTo>
                    <a:pt x="425" y="353"/>
                    <a:pt x="531" y="342"/>
                    <a:pt x="546" y="342"/>
                  </a:cubicBezTo>
                  <a:cubicBezTo>
                    <a:pt x="561" y="342"/>
                    <a:pt x="613" y="337"/>
                    <a:pt x="623" y="337"/>
                  </a:cubicBezTo>
                  <a:cubicBezTo>
                    <a:pt x="632" y="338"/>
                    <a:pt x="647" y="331"/>
                    <a:pt x="653" y="337"/>
                  </a:cubicBezTo>
                  <a:cubicBezTo>
                    <a:pt x="660" y="343"/>
                    <a:pt x="646" y="365"/>
                    <a:pt x="640" y="384"/>
                  </a:cubicBezTo>
                  <a:cubicBezTo>
                    <a:pt x="634" y="403"/>
                    <a:pt x="645" y="409"/>
                    <a:pt x="659" y="422"/>
                  </a:cubicBezTo>
                  <a:cubicBezTo>
                    <a:pt x="673" y="434"/>
                    <a:pt x="678" y="459"/>
                    <a:pt x="684" y="470"/>
                  </a:cubicBezTo>
                  <a:cubicBezTo>
                    <a:pt x="684" y="470"/>
                    <a:pt x="684" y="470"/>
                    <a:pt x="684" y="470"/>
                  </a:cubicBezTo>
                  <a:cubicBezTo>
                    <a:pt x="685" y="470"/>
                    <a:pt x="685" y="471"/>
                    <a:pt x="685" y="471"/>
                  </a:cubicBezTo>
                  <a:cubicBezTo>
                    <a:pt x="686" y="472"/>
                    <a:pt x="687" y="473"/>
                    <a:pt x="687" y="473"/>
                  </a:cubicBezTo>
                  <a:cubicBezTo>
                    <a:pt x="689" y="476"/>
                    <a:pt x="691" y="478"/>
                    <a:pt x="689" y="479"/>
                  </a:cubicBezTo>
                  <a:cubicBezTo>
                    <a:pt x="689" y="479"/>
                    <a:pt x="676" y="482"/>
                    <a:pt x="669" y="480"/>
                  </a:cubicBezTo>
                  <a:cubicBezTo>
                    <a:pt x="668" y="480"/>
                    <a:pt x="668" y="480"/>
                    <a:pt x="668" y="480"/>
                  </a:cubicBezTo>
                  <a:cubicBezTo>
                    <a:pt x="667" y="480"/>
                    <a:pt x="666" y="479"/>
                    <a:pt x="665" y="479"/>
                  </a:cubicBezTo>
                  <a:cubicBezTo>
                    <a:pt x="661" y="474"/>
                    <a:pt x="662" y="468"/>
                    <a:pt x="654" y="467"/>
                  </a:cubicBezTo>
                  <a:cubicBezTo>
                    <a:pt x="647" y="466"/>
                    <a:pt x="620" y="460"/>
                    <a:pt x="616" y="455"/>
                  </a:cubicBezTo>
                  <a:cubicBezTo>
                    <a:pt x="611" y="451"/>
                    <a:pt x="605" y="440"/>
                    <a:pt x="593" y="447"/>
                  </a:cubicBezTo>
                  <a:cubicBezTo>
                    <a:pt x="582" y="454"/>
                    <a:pt x="559" y="471"/>
                    <a:pt x="559" y="482"/>
                  </a:cubicBezTo>
                  <a:cubicBezTo>
                    <a:pt x="559" y="493"/>
                    <a:pt x="559" y="501"/>
                    <a:pt x="571" y="501"/>
                  </a:cubicBezTo>
                  <a:cubicBezTo>
                    <a:pt x="571" y="501"/>
                    <a:pt x="603" y="503"/>
                    <a:pt x="614" y="502"/>
                  </a:cubicBezTo>
                  <a:cubicBezTo>
                    <a:pt x="624" y="501"/>
                    <a:pt x="627" y="498"/>
                    <a:pt x="630" y="496"/>
                  </a:cubicBezTo>
                  <a:cubicBezTo>
                    <a:pt x="632" y="494"/>
                    <a:pt x="634" y="491"/>
                    <a:pt x="644" y="490"/>
                  </a:cubicBezTo>
                  <a:cubicBezTo>
                    <a:pt x="649" y="490"/>
                    <a:pt x="660" y="489"/>
                    <a:pt x="667" y="489"/>
                  </a:cubicBezTo>
                  <a:cubicBezTo>
                    <a:pt x="667" y="489"/>
                    <a:pt x="667" y="489"/>
                    <a:pt x="667" y="489"/>
                  </a:cubicBezTo>
                  <a:cubicBezTo>
                    <a:pt x="667" y="489"/>
                    <a:pt x="668" y="489"/>
                    <a:pt x="668" y="489"/>
                  </a:cubicBezTo>
                  <a:cubicBezTo>
                    <a:pt x="674" y="490"/>
                    <a:pt x="677" y="492"/>
                    <a:pt x="671" y="497"/>
                  </a:cubicBezTo>
                  <a:cubicBezTo>
                    <a:pt x="658" y="508"/>
                    <a:pt x="653" y="508"/>
                    <a:pt x="653" y="510"/>
                  </a:cubicBezTo>
                  <a:cubicBezTo>
                    <a:pt x="653" y="512"/>
                    <a:pt x="664" y="517"/>
                    <a:pt x="667" y="519"/>
                  </a:cubicBezTo>
                  <a:cubicBezTo>
                    <a:pt x="670" y="521"/>
                    <a:pt x="672" y="525"/>
                    <a:pt x="674" y="527"/>
                  </a:cubicBezTo>
                  <a:cubicBezTo>
                    <a:pt x="676" y="528"/>
                    <a:pt x="684" y="532"/>
                    <a:pt x="686" y="527"/>
                  </a:cubicBezTo>
                  <a:cubicBezTo>
                    <a:pt x="688" y="521"/>
                    <a:pt x="689" y="509"/>
                    <a:pt x="691" y="506"/>
                  </a:cubicBezTo>
                  <a:cubicBezTo>
                    <a:pt x="694" y="504"/>
                    <a:pt x="693" y="499"/>
                    <a:pt x="700" y="497"/>
                  </a:cubicBezTo>
                  <a:cubicBezTo>
                    <a:pt x="707" y="496"/>
                    <a:pt x="708" y="499"/>
                    <a:pt x="712" y="506"/>
                  </a:cubicBezTo>
                  <a:cubicBezTo>
                    <a:pt x="716" y="513"/>
                    <a:pt x="723" y="518"/>
                    <a:pt x="724" y="523"/>
                  </a:cubicBezTo>
                  <a:cubicBezTo>
                    <a:pt x="726" y="528"/>
                    <a:pt x="733" y="539"/>
                    <a:pt x="720" y="540"/>
                  </a:cubicBezTo>
                  <a:cubicBezTo>
                    <a:pt x="720" y="540"/>
                    <a:pt x="686" y="539"/>
                    <a:pt x="684" y="546"/>
                  </a:cubicBezTo>
                  <a:cubicBezTo>
                    <a:pt x="682" y="553"/>
                    <a:pt x="673" y="563"/>
                    <a:pt x="679" y="577"/>
                  </a:cubicBezTo>
                  <a:cubicBezTo>
                    <a:pt x="684" y="591"/>
                    <a:pt x="699" y="595"/>
                    <a:pt x="699" y="595"/>
                  </a:cubicBezTo>
                  <a:cubicBezTo>
                    <a:pt x="699" y="595"/>
                    <a:pt x="708" y="601"/>
                    <a:pt x="711" y="605"/>
                  </a:cubicBezTo>
                  <a:cubicBezTo>
                    <a:pt x="713" y="608"/>
                    <a:pt x="728" y="612"/>
                    <a:pt x="732" y="612"/>
                  </a:cubicBezTo>
                  <a:cubicBezTo>
                    <a:pt x="736" y="612"/>
                    <a:pt x="760" y="616"/>
                    <a:pt x="766" y="621"/>
                  </a:cubicBezTo>
                  <a:cubicBezTo>
                    <a:pt x="772" y="625"/>
                    <a:pt x="780" y="647"/>
                    <a:pt x="778" y="650"/>
                  </a:cubicBezTo>
                  <a:close/>
                </a:path>
              </a:pathLst>
            </a:custGeom>
            <a:solidFill>
              <a:schemeClr val="lt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22" name="Google Shape;822;p41"/>
            <p:cNvSpPr/>
            <p:nvPr/>
          </p:nvSpPr>
          <p:spPr>
            <a:xfrm>
              <a:off x="3654" y="2660"/>
              <a:ext cx="2" cy="2"/>
            </a:xfrm>
            <a:custGeom>
              <a:rect b="b" l="l" r="r" t="t"/>
              <a:pathLst>
                <a:path extrusionOk="0" h="3" w="3">
                  <a:moveTo>
                    <a:pt x="3" y="3"/>
                  </a:moveTo>
                  <a:cubicBezTo>
                    <a:pt x="2" y="2"/>
                    <a:pt x="1"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23" name="Google Shape;823;p41"/>
            <p:cNvSpPr/>
            <p:nvPr/>
          </p:nvSpPr>
          <p:spPr>
            <a:xfrm>
              <a:off x="3654" y="2660"/>
              <a:ext cx="2" cy="2"/>
            </a:xfrm>
            <a:custGeom>
              <a:rect b="b" l="l" r="r" t="t"/>
              <a:pathLst>
                <a:path extrusionOk="0" h="3" w="3">
                  <a:moveTo>
                    <a:pt x="3" y="3"/>
                  </a:moveTo>
                  <a:cubicBezTo>
                    <a:pt x="2" y="2"/>
                    <a:pt x="1"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24" name="Google Shape;824;p41"/>
            <p:cNvSpPr/>
            <p:nvPr/>
          </p:nvSpPr>
          <p:spPr>
            <a:xfrm>
              <a:off x="3387" y="2749"/>
              <a:ext cx="37" cy="23"/>
            </a:xfrm>
            <a:custGeom>
              <a:rect b="b" l="l" r="r" t="t"/>
              <a:pathLst>
                <a:path extrusionOk="0" h="31" w="51">
                  <a:moveTo>
                    <a:pt x="51" y="15"/>
                  </a:moveTo>
                  <a:cubicBezTo>
                    <a:pt x="50" y="19"/>
                    <a:pt x="48" y="26"/>
                    <a:pt x="42" y="29"/>
                  </a:cubicBezTo>
                  <a:cubicBezTo>
                    <a:pt x="36" y="31"/>
                    <a:pt x="32" y="27"/>
                    <a:pt x="16" y="21"/>
                  </a:cubicBezTo>
                  <a:cubicBezTo>
                    <a:pt x="0" y="14"/>
                    <a:pt x="10" y="7"/>
                    <a:pt x="12" y="5"/>
                  </a:cubicBezTo>
                  <a:cubicBezTo>
                    <a:pt x="14" y="3"/>
                    <a:pt x="25" y="0"/>
                    <a:pt x="31" y="0"/>
                  </a:cubicBezTo>
                  <a:cubicBezTo>
                    <a:pt x="38" y="0"/>
                    <a:pt x="45" y="5"/>
                    <a:pt x="45" y="5"/>
                  </a:cubicBezTo>
                  <a:cubicBezTo>
                    <a:pt x="49" y="8"/>
                    <a:pt x="51" y="10"/>
                    <a:pt x="51" y="1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25" name="Google Shape;825;p41"/>
            <p:cNvSpPr/>
            <p:nvPr/>
          </p:nvSpPr>
          <p:spPr>
            <a:xfrm>
              <a:off x="3086" y="1864"/>
              <a:ext cx="506" cy="464"/>
            </a:xfrm>
            <a:custGeom>
              <a:rect b="b" l="l" r="r" t="t"/>
              <a:pathLst>
                <a:path extrusionOk="0" h="637" w="696">
                  <a:moveTo>
                    <a:pt x="690" y="98"/>
                  </a:moveTo>
                  <a:cubicBezTo>
                    <a:pt x="672" y="125"/>
                    <a:pt x="665" y="124"/>
                    <a:pt x="662" y="126"/>
                  </a:cubicBezTo>
                  <a:cubicBezTo>
                    <a:pt x="660" y="128"/>
                    <a:pt x="656" y="135"/>
                    <a:pt x="656" y="140"/>
                  </a:cubicBezTo>
                  <a:cubicBezTo>
                    <a:pt x="657" y="144"/>
                    <a:pt x="663" y="158"/>
                    <a:pt x="656" y="161"/>
                  </a:cubicBezTo>
                  <a:cubicBezTo>
                    <a:pt x="650" y="164"/>
                    <a:pt x="630" y="180"/>
                    <a:pt x="632" y="187"/>
                  </a:cubicBezTo>
                  <a:cubicBezTo>
                    <a:pt x="634" y="194"/>
                    <a:pt x="648" y="197"/>
                    <a:pt x="649" y="206"/>
                  </a:cubicBezTo>
                  <a:cubicBezTo>
                    <a:pt x="650" y="214"/>
                    <a:pt x="648" y="228"/>
                    <a:pt x="639" y="236"/>
                  </a:cubicBezTo>
                  <a:cubicBezTo>
                    <a:pt x="630" y="244"/>
                    <a:pt x="626" y="254"/>
                    <a:pt x="623" y="260"/>
                  </a:cubicBezTo>
                  <a:cubicBezTo>
                    <a:pt x="618" y="262"/>
                    <a:pt x="620" y="267"/>
                    <a:pt x="619" y="276"/>
                  </a:cubicBezTo>
                  <a:cubicBezTo>
                    <a:pt x="618" y="289"/>
                    <a:pt x="614" y="283"/>
                    <a:pt x="612" y="286"/>
                  </a:cubicBezTo>
                  <a:cubicBezTo>
                    <a:pt x="611" y="290"/>
                    <a:pt x="600" y="296"/>
                    <a:pt x="589" y="310"/>
                  </a:cubicBezTo>
                  <a:cubicBezTo>
                    <a:pt x="578" y="323"/>
                    <a:pt x="578" y="331"/>
                    <a:pt x="578" y="345"/>
                  </a:cubicBezTo>
                  <a:cubicBezTo>
                    <a:pt x="577" y="359"/>
                    <a:pt x="570" y="372"/>
                    <a:pt x="554" y="386"/>
                  </a:cubicBezTo>
                  <a:cubicBezTo>
                    <a:pt x="539" y="401"/>
                    <a:pt x="544" y="413"/>
                    <a:pt x="543" y="425"/>
                  </a:cubicBezTo>
                  <a:cubicBezTo>
                    <a:pt x="542" y="437"/>
                    <a:pt x="540" y="435"/>
                    <a:pt x="528" y="441"/>
                  </a:cubicBezTo>
                  <a:cubicBezTo>
                    <a:pt x="517" y="447"/>
                    <a:pt x="522" y="451"/>
                    <a:pt x="520" y="460"/>
                  </a:cubicBezTo>
                  <a:cubicBezTo>
                    <a:pt x="519" y="468"/>
                    <a:pt x="520" y="474"/>
                    <a:pt x="518" y="482"/>
                  </a:cubicBezTo>
                  <a:cubicBezTo>
                    <a:pt x="517" y="490"/>
                    <a:pt x="500" y="502"/>
                    <a:pt x="498" y="513"/>
                  </a:cubicBezTo>
                  <a:cubicBezTo>
                    <a:pt x="496" y="524"/>
                    <a:pt x="506" y="540"/>
                    <a:pt x="514" y="553"/>
                  </a:cubicBezTo>
                  <a:cubicBezTo>
                    <a:pt x="522" y="566"/>
                    <a:pt x="526" y="584"/>
                    <a:pt x="522" y="592"/>
                  </a:cubicBezTo>
                  <a:cubicBezTo>
                    <a:pt x="518" y="600"/>
                    <a:pt x="514" y="601"/>
                    <a:pt x="512" y="613"/>
                  </a:cubicBezTo>
                  <a:cubicBezTo>
                    <a:pt x="510" y="621"/>
                    <a:pt x="509" y="622"/>
                    <a:pt x="509" y="623"/>
                  </a:cubicBezTo>
                  <a:cubicBezTo>
                    <a:pt x="97" y="637"/>
                    <a:pt x="97" y="637"/>
                    <a:pt x="97" y="637"/>
                  </a:cubicBezTo>
                  <a:cubicBezTo>
                    <a:pt x="97" y="637"/>
                    <a:pt x="94" y="562"/>
                    <a:pt x="94" y="553"/>
                  </a:cubicBezTo>
                  <a:cubicBezTo>
                    <a:pt x="94" y="544"/>
                    <a:pt x="82" y="544"/>
                    <a:pt x="82" y="544"/>
                  </a:cubicBezTo>
                  <a:cubicBezTo>
                    <a:pt x="82" y="544"/>
                    <a:pt x="50" y="544"/>
                    <a:pt x="48" y="544"/>
                  </a:cubicBezTo>
                  <a:cubicBezTo>
                    <a:pt x="46" y="544"/>
                    <a:pt x="35" y="541"/>
                    <a:pt x="35" y="535"/>
                  </a:cubicBezTo>
                  <a:cubicBezTo>
                    <a:pt x="35" y="529"/>
                    <a:pt x="30" y="528"/>
                    <a:pt x="30" y="528"/>
                  </a:cubicBezTo>
                  <a:cubicBezTo>
                    <a:pt x="30" y="528"/>
                    <a:pt x="27" y="230"/>
                    <a:pt x="25" y="204"/>
                  </a:cubicBezTo>
                  <a:cubicBezTo>
                    <a:pt x="23" y="179"/>
                    <a:pt x="0" y="34"/>
                    <a:pt x="0" y="34"/>
                  </a:cubicBezTo>
                  <a:cubicBezTo>
                    <a:pt x="0" y="34"/>
                    <a:pt x="0" y="26"/>
                    <a:pt x="8" y="26"/>
                  </a:cubicBezTo>
                  <a:cubicBezTo>
                    <a:pt x="17" y="26"/>
                    <a:pt x="480" y="9"/>
                    <a:pt x="501" y="8"/>
                  </a:cubicBezTo>
                  <a:cubicBezTo>
                    <a:pt x="522" y="7"/>
                    <a:pt x="599" y="0"/>
                    <a:pt x="605" y="0"/>
                  </a:cubicBezTo>
                  <a:cubicBezTo>
                    <a:pt x="611" y="1"/>
                    <a:pt x="626" y="8"/>
                    <a:pt x="628" y="20"/>
                  </a:cubicBezTo>
                  <a:cubicBezTo>
                    <a:pt x="630" y="33"/>
                    <a:pt x="628" y="46"/>
                    <a:pt x="614" y="56"/>
                  </a:cubicBezTo>
                  <a:cubicBezTo>
                    <a:pt x="601" y="65"/>
                    <a:pt x="581" y="89"/>
                    <a:pt x="613" y="88"/>
                  </a:cubicBezTo>
                  <a:cubicBezTo>
                    <a:pt x="634" y="88"/>
                    <a:pt x="668" y="81"/>
                    <a:pt x="684" y="84"/>
                  </a:cubicBezTo>
                  <a:cubicBezTo>
                    <a:pt x="692" y="85"/>
                    <a:pt x="696" y="89"/>
                    <a:pt x="690" y="98"/>
                  </a:cubicBezTo>
                  <a:close/>
                </a:path>
              </a:pathLst>
            </a:custGeom>
            <a:solidFill>
              <a:schemeClr val="lt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26" name="Google Shape;826;p41"/>
            <p:cNvSpPr/>
            <p:nvPr/>
          </p:nvSpPr>
          <p:spPr>
            <a:xfrm>
              <a:off x="1811" y="1870"/>
              <a:ext cx="1413" cy="1373"/>
            </a:xfrm>
            <a:custGeom>
              <a:rect b="b" l="l" r="r" t="t"/>
              <a:pathLst>
                <a:path extrusionOk="0" h="1886" w="1943">
                  <a:moveTo>
                    <a:pt x="1934" y="1006"/>
                  </a:moveTo>
                  <a:cubicBezTo>
                    <a:pt x="1936" y="989"/>
                    <a:pt x="1943" y="959"/>
                    <a:pt x="1930" y="943"/>
                  </a:cubicBezTo>
                  <a:cubicBezTo>
                    <a:pt x="1918" y="928"/>
                    <a:pt x="1910" y="903"/>
                    <a:pt x="1906" y="898"/>
                  </a:cubicBezTo>
                  <a:cubicBezTo>
                    <a:pt x="1902" y="893"/>
                    <a:pt x="1888" y="886"/>
                    <a:pt x="1889" y="869"/>
                  </a:cubicBezTo>
                  <a:cubicBezTo>
                    <a:pt x="1890" y="852"/>
                    <a:pt x="1889" y="839"/>
                    <a:pt x="1881" y="832"/>
                  </a:cubicBezTo>
                  <a:cubicBezTo>
                    <a:pt x="1873" y="825"/>
                    <a:pt x="1852" y="817"/>
                    <a:pt x="1852" y="798"/>
                  </a:cubicBezTo>
                  <a:cubicBezTo>
                    <a:pt x="1852" y="779"/>
                    <a:pt x="1850" y="629"/>
                    <a:pt x="1850" y="629"/>
                  </a:cubicBezTo>
                  <a:cubicBezTo>
                    <a:pt x="1850" y="629"/>
                    <a:pt x="1847" y="554"/>
                    <a:pt x="1847" y="545"/>
                  </a:cubicBezTo>
                  <a:cubicBezTo>
                    <a:pt x="1847" y="536"/>
                    <a:pt x="1835" y="536"/>
                    <a:pt x="1835" y="536"/>
                  </a:cubicBezTo>
                  <a:cubicBezTo>
                    <a:pt x="1835" y="536"/>
                    <a:pt x="1803" y="536"/>
                    <a:pt x="1801" y="536"/>
                  </a:cubicBezTo>
                  <a:cubicBezTo>
                    <a:pt x="1799" y="536"/>
                    <a:pt x="1788" y="533"/>
                    <a:pt x="1788" y="527"/>
                  </a:cubicBezTo>
                  <a:cubicBezTo>
                    <a:pt x="1788" y="521"/>
                    <a:pt x="1783" y="520"/>
                    <a:pt x="1783" y="520"/>
                  </a:cubicBezTo>
                  <a:cubicBezTo>
                    <a:pt x="1783" y="520"/>
                    <a:pt x="1750" y="513"/>
                    <a:pt x="1744" y="510"/>
                  </a:cubicBezTo>
                  <a:cubicBezTo>
                    <a:pt x="1738" y="506"/>
                    <a:pt x="1720" y="493"/>
                    <a:pt x="1702" y="478"/>
                  </a:cubicBezTo>
                  <a:cubicBezTo>
                    <a:pt x="1684" y="464"/>
                    <a:pt x="1671" y="478"/>
                    <a:pt x="1665" y="480"/>
                  </a:cubicBezTo>
                  <a:cubicBezTo>
                    <a:pt x="1659" y="482"/>
                    <a:pt x="1644" y="488"/>
                    <a:pt x="1637" y="482"/>
                  </a:cubicBezTo>
                  <a:cubicBezTo>
                    <a:pt x="1631" y="476"/>
                    <a:pt x="1627" y="467"/>
                    <a:pt x="1605" y="479"/>
                  </a:cubicBezTo>
                  <a:cubicBezTo>
                    <a:pt x="1582" y="491"/>
                    <a:pt x="1586" y="486"/>
                    <a:pt x="1579" y="482"/>
                  </a:cubicBezTo>
                  <a:cubicBezTo>
                    <a:pt x="1573" y="478"/>
                    <a:pt x="1547" y="492"/>
                    <a:pt x="1529" y="505"/>
                  </a:cubicBezTo>
                  <a:cubicBezTo>
                    <a:pt x="1511" y="518"/>
                    <a:pt x="1505" y="508"/>
                    <a:pt x="1492" y="500"/>
                  </a:cubicBezTo>
                  <a:cubicBezTo>
                    <a:pt x="1479" y="491"/>
                    <a:pt x="1456" y="487"/>
                    <a:pt x="1450" y="482"/>
                  </a:cubicBezTo>
                  <a:cubicBezTo>
                    <a:pt x="1444" y="478"/>
                    <a:pt x="1428" y="480"/>
                    <a:pt x="1419" y="486"/>
                  </a:cubicBezTo>
                  <a:cubicBezTo>
                    <a:pt x="1409" y="491"/>
                    <a:pt x="1405" y="511"/>
                    <a:pt x="1398" y="511"/>
                  </a:cubicBezTo>
                  <a:cubicBezTo>
                    <a:pt x="1391" y="511"/>
                    <a:pt x="1391" y="504"/>
                    <a:pt x="1391" y="489"/>
                  </a:cubicBezTo>
                  <a:cubicBezTo>
                    <a:pt x="1391" y="474"/>
                    <a:pt x="1378" y="490"/>
                    <a:pt x="1367" y="492"/>
                  </a:cubicBezTo>
                  <a:cubicBezTo>
                    <a:pt x="1355" y="493"/>
                    <a:pt x="1357" y="492"/>
                    <a:pt x="1348" y="483"/>
                  </a:cubicBezTo>
                  <a:cubicBezTo>
                    <a:pt x="1339" y="474"/>
                    <a:pt x="1322" y="470"/>
                    <a:pt x="1314" y="474"/>
                  </a:cubicBezTo>
                  <a:cubicBezTo>
                    <a:pt x="1306" y="479"/>
                    <a:pt x="1299" y="487"/>
                    <a:pt x="1291" y="487"/>
                  </a:cubicBezTo>
                  <a:cubicBezTo>
                    <a:pt x="1283" y="487"/>
                    <a:pt x="1281" y="476"/>
                    <a:pt x="1280" y="464"/>
                  </a:cubicBezTo>
                  <a:cubicBezTo>
                    <a:pt x="1279" y="453"/>
                    <a:pt x="1261" y="442"/>
                    <a:pt x="1257" y="438"/>
                  </a:cubicBezTo>
                  <a:cubicBezTo>
                    <a:pt x="1253" y="435"/>
                    <a:pt x="1241" y="438"/>
                    <a:pt x="1229" y="443"/>
                  </a:cubicBezTo>
                  <a:cubicBezTo>
                    <a:pt x="1218" y="448"/>
                    <a:pt x="1203" y="450"/>
                    <a:pt x="1197" y="444"/>
                  </a:cubicBezTo>
                  <a:cubicBezTo>
                    <a:pt x="1191" y="438"/>
                    <a:pt x="1189" y="440"/>
                    <a:pt x="1175" y="440"/>
                  </a:cubicBezTo>
                  <a:cubicBezTo>
                    <a:pt x="1162" y="440"/>
                    <a:pt x="1154" y="430"/>
                    <a:pt x="1151" y="428"/>
                  </a:cubicBezTo>
                  <a:cubicBezTo>
                    <a:pt x="1149" y="427"/>
                    <a:pt x="1125" y="427"/>
                    <a:pt x="1113" y="427"/>
                  </a:cubicBezTo>
                  <a:cubicBezTo>
                    <a:pt x="1101" y="427"/>
                    <a:pt x="1109" y="410"/>
                    <a:pt x="1107" y="399"/>
                  </a:cubicBezTo>
                  <a:cubicBezTo>
                    <a:pt x="1105" y="388"/>
                    <a:pt x="1093" y="384"/>
                    <a:pt x="1083" y="384"/>
                  </a:cubicBezTo>
                  <a:cubicBezTo>
                    <a:pt x="1073" y="383"/>
                    <a:pt x="1072" y="390"/>
                    <a:pt x="1053" y="388"/>
                  </a:cubicBezTo>
                  <a:cubicBezTo>
                    <a:pt x="1035" y="387"/>
                    <a:pt x="1019" y="370"/>
                    <a:pt x="1019" y="370"/>
                  </a:cubicBezTo>
                  <a:cubicBezTo>
                    <a:pt x="1019" y="370"/>
                    <a:pt x="1007" y="360"/>
                    <a:pt x="1002" y="358"/>
                  </a:cubicBezTo>
                  <a:cubicBezTo>
                    <a:pt x="997" y="355"/>
                    <a:pt x="993" y="348"/>
                    <a:pt x="993" y="348"/>
                  </a:cubicBezTo>
                  <a:cubicBezTo>
                    <a:pt x="993" y="348"/>
                    <a:pt x="1001" y="28"/>
                    <a:pt x="1001" y="21"/>
                  </a:cubicBezTo>
                  <a:cubicBezTo>
                    <a:pt x="1001" y="14"/>
                    <a:pt x="999" y="15"/>
                    <a:pt x="999" y="15"/>
                  </a:cubicBezTo>
                  <a:cubicBezTo>
                    <a:pt x="999" y="15"/>
                    <a:pt x="595" y="0"/>
                    <a:pt x="587" y="0"/>
                  </a:cubicBezTo>
                  <a:cubicBezTo>
                    <a:pt x="583" y="0"/>
                    <a:pt x="583" y="4"/>
                    <a:pt x="583" y="4"/>
                  </a:cubicBezTo>
                  <a:cubicBezTo>
                    <a:pt x="563" y="296"/>
                    <a:pt x="563" y="296"/>
                    <a:pt x="563" y="296"/>
                  </a:cubicBezTo>
                  <a:cubicBezTo>
                    <a:pt x="530" y="775"/>
                    <a:pt x="530" y="775"/>
                    <a:pt x="530" y="775"/>
                  </a:cubicBezTo>
                  <a:cubicBezTo>
                    <a:pt x="530" y="779"/>
                    <a:pt x="528" y="785"/>
                    <a:pt x="522" y="786"/>
                  </a:cubicBezTo>
                  <a:cubicBezTo>
                    <a:pt x="518" y="787"/>
                    <a:pt x="0" y="745"/>
                    <a:pt x="0" y="749"/>
                  </a:cubicBezTo>
                  <a:cubicBezTo>
                    <a:pt x="0" y="753"/>
                    <a:pt x="5" y="763"/>
                    <a:pt x="5" y="769"/>
                  </a:cubicBezTo>
                  <a:cubicBezTo>
                    <a:pt x="5" y="773"/>
                    <a:pt x="5" y="777"/>
                    <a:pt x="12" y="781"/>
                  </a:cubicBezTo>
                  <a:cubicBezTo>
                    <a:pt x="12" y="781"/>
                    <a:pt x="12" y="781"/>
                    <a:pt x="12" y="781"/>
                  </a:cubicBezTo>
                  <a:cubicBezTo>
                    <a:pt x="14" y="782"/>
                    <a:pt x="16" y="783"/>
                    <a:pt x="18" y="783"/>
                  </a:cubicBezTo>
                  <a:cubicBezTo>
                    <a:pt x="30" y="787"/>
                    <a:pt x="24" y="787"/>
                    <a:pt x="34" y="795"/>
                  </a:cubicBezTo>
                  <a:cubicBezTo>
                    <a:pt x="44" y="801"/>
                    <a:pt x="60" y="839"/>
                    <a:pt x="74" y="849"/>
                  </a:cubicBezTo>
                  <a:cubicBezTo>
                    <a:pt x="88" y="858"/>
                    <a:pt x="110" y="886"/>
                    <a:pt x="118" y="896"/>
                  </a:cubicBezTo>
                  <a:cubicBezTo>
                    <a:pt x="126" y="906"/>
                    <a:pt x="152" y="937"/>
                    <a:pt x="156" y="945"/>
                  </a:cubicBezTo>
                  <a:cubicBezTo>
                    <a:pt x="160" y="955"/>
                    <a:pt x="206" y="985"/>
                    <a:pt x="219" y="994"/>
                  </a:cubicBezTo>
                  <a:cubicBezTo>
                    <a:pt x="232" y="1003"/>
                    <a:pt x="238" y="1019"/>
                    <a:pt x="239" y="1029"/>
                  </a:cubicBezTo>
                  <a:cubicBezTo>
                    <a:pt x="240" y="1039"/>
                    <a:pt x="259" y="1071"/>
                    <a:pt x="264" y="1079"/>
                  </a:cubicBezTo>
                  <a:cubicBezTo>
                    <a:pt x="269" y="1086"/>
                    <a:pt x="264" y="1111"/>
                    <a:pt x="264" y="1133"/>
                  </a:cubicBezTo>
                  <a:cubicBezTo>
                    <a:pt x="264" y="1154"/>
                    <a:pt x="294" y="1191"/>
                    <a:pt x="306" y="1201"/>
                  </a:cubicBezTo>
                  <a:cubicBezTo>
                    <a:pt x="318" y="1211"/>
                    <a:pt x="388" y="1259"/>
                    <a:pt x="402" y="1270"/>
                  </a:cubicBezTo>
                  <a:cubicBezTo>
                    <a:pt x="416" y="1281"/>
                    <a:pt x="452" y="1301"/>
                    <a:pt x="466" y="1305"/>
                  </a:cubicBezTo>
                  <a:cubicBezTo>
                    <a:pt x="480" y="1310"/>
                    <a:pt x="493" y="1294"/>
                    <a:pt x="508" y="1283"/>
                  </a:cubicBezTo>
                  <a:cubicBezTo>
                    <a:pt x="523" y="1272"/>
                    <a:pt x="540" y="1235"/>
                    <a:pt x="545" y="1216"/>
                  </a:cubicBezTo>
                  <a:cubicBezTo>
                    <a:pt x="550" y="1197"/>
                    <a:pt x="566" y="1185"/>
                    <a:pt x="569" y="1185"/>
                  </a:cubicBezTo>
                  <a:cubicBezTo>
                    <a:pt x="572" y="1185"/>
                    <a:pt x="599" y="1182"/>
                    <a:pt x="612" y="1175"/>
                  </a:cubicBezTo>
                  <a:cubicBezTo>
                    <a:pt x="625" y="1167"/>
                    <a:pt x="647" y="1171"/>
                    <a:pt x="652" y="1175"/>
                  </a:cubicBezTo>
                  <a:cubicBezTo>
                    <a:pt x="657" y="1179"/>
                    <a:pt x="698" y="1185"/>
                    <a:pt x="704" y="1188"/>
                  </a:cubicBezTo>
                  <a:cubicBezTo>
                    <a:pt x="710" y="1191"/>
                    <a:pt x="722" y="1186"/>
                    <a:pt x="740" y="1183"/>
                  </a:cubicBezTo>
                  <a:cubicBezTo>
                    <a:pt x="758" y="1179"/>
                    <a:pt x="768" y="1210"/>
                    <a:pt x="781" y="1223"/>
                  </a:cubicBezTo>
                  <a:cubicBezTo>
                    <a:pt x="794" y="1236"/>
                    <a:pt x="855" y="1299"/>
                    <a:pt x="858" y="1303"/>
                  </a:cubicBezTo>
                  <a:cubicBezTo>
                    <a:pt x="860" y="1307"/>
                    <a:pt x="874" y="1349"/>
                    <a:pt x="882" y="1365"/>
                  </a:cubicBezTo>
                  <a:cubicBezTo>
                    <a:pt x="891" y="1382"/>
                    <a:pt x="908" y="1427"/>
                    <a:pt x="914" y="1447"/>
                  </a:cubicBezTo>
                  <a:cubicBezTo>
                    <a:pt x="920" y="1467"/>
                    <a:pt x="950" y="1489"/>
                    <a:pt x="964" y="1512"/>
                  </a:cubicBezTo>
                  <a:cubicBezTo>
                    <a:pt x="977" y="1535"/>
                    <a:pt x="1006" y="1564"/>
                    <a:pt x="1014" y="1569"/>
                  </a:cubicBezTo>
                  <a:cubicBezTo>
                    <a:pt x="1023" y="1573"/>
                    <a:pt x="1030" y="1584"/>
                    <a:pt x="1032" y="1593"/>
                  </a:cubicBezTo>
                  <a:cubicBezTo>
                    <a:pt x="1036" y="1603"/>
                    <a:pt x="1038" y="1635"/>
                    <a:pt x="1038" y="1639"/>
                  </a:cubicBezTo>
                  <a:cubicBezTo>
                    <a:pt x="1038" y="1643"/>
                    <a:pt x="1037" y="1661"/>
                    <a:pt x="1044" y="1671"/>
                  </a:cubicBezTo>
                  <a:cubicBezTo>
                    <a:pt x="1051" y="1681"/>
                    <a:pt x="1062" y="1703"/>
                    <a:pt x="1068" y="1711"/>
                  </a:cubicBezTo>
                  <a:cubicBezTo>
                    <a:pt x="1073" y="1719"/>
                    <a:pt x="1074" y="1727"/>
                    <a:pt x="1080" y="1755"/>
                  </a:cubicBezTo>
                  <a:cubicBezTo>
                    <a:pt x="1086" y="1781"/>
                    <a:pt x="1091" y="1784"/>
                    <a:pt x="1106" y="1787"/>
                  </a:cubicBezTo>
                  <a:cubicBezTo>
                    <a:pt x="1121" y="1790"/>
                    <a:pt x="1135" y="1792"/>
                    <a:pt x="1148" y="1799"/>
                  </a:cubicBezTo>
                  <a:cubicBezTo>
                    <a:pt x="1160" y="1806"/>
                    <a:pt x="1168" y="1817"/>
                    <a:pt x="1180" y="1817"/>
                  </a:cubicBezTo>
                  <a:cubicBezTo>
                    <a:pt x="1192" y="1818"/>
                    <a:pt x="1195" y="1822"/>
                    <a:pt x="1206" y="1831"/>
                  </a:cubicBezTo>
                  <a:cubicBezTo>
                    <a:pt x="1217" y="1840"/>
                    <a:pt x="1242" y="1847"/>
                    <a:pt x="1248" y="1845"/>
                  </a:cubicBezTo>
                  <a:cubicBezTo>
                    <a:pt x="1253" y="1845"/>
                    <a:pt x="1294" y="1849"/>
                    <a:pt x="1312" y="1853"/>
                  </a:cubicBezTo>
                  <a:cubicBezTo>
                    <a:pt x="1330" y="1855"/>
                    <a:pt x="1330" y="1867"/>
                    <a:pt x="1342" y="1877"/>
                  </a:cubicBezTo>
                  <a:cubicBezTo>
                    <a:pt x="1355" y="1886"/>
                    <a:pt x="1370" y="1879"/>
                    <a:pt x="1375" y="1877"/>
                  </a:cubicBezTo>
                  <a:cubicBezTo>
                    <a:pt x="1380" y="1875"/>
                    <a:pt x="1377" y="1856"/>
                    <a:pt x="1377" y="1856"/>
                  </a:cubicBezTo>
                  <a:cubicBezTo>
                    <a:pt x="1377" y="1856"/>
                    <a:pt x="1376" y="1843"/>
                    <a:pt x="1376" y="1830"/>
                  </a:cubicBezTo>
                  <a:cubicBezTo>
                    <a:pt x="1376" y="1817"/>
                    <a:pt x="1362" y="1801"/>
                    <a:pt x="1358" y="1795"/>
                  </a:cubicBezTo>
                  <a:cubicBezTo>
                    <a:pt x="1355" y="1789"/>
                    <a:pt x="1354" y="1782"/>
                    <a:pt x="1355" y="1768"/>
                  </a:cubicBezTo>
                  <a:cubicBezTo>
                    <a:pt x="1356" y="1754"/>
                    <a:pt x="1342" y="1745"/>
                    <a:pt x="1342" y="1735"/>
                  </a:cubicBezTo>
                  <a:cubicBezTo>
                    <a:pt x="1342" y="1725"/>
                    <a:pt x="1342" y="1724"/>
                    <a:pt x="1338" y="1722"/>
                  </a:cubicBezTo>
                  <a:cubicBezTo>
                    <a:pt x="1334" y="1720"/>
                    <a:pt x="1336" y="1712"/>
                    <a:pt x="1334" y="1705"/>
                  </a:cubicBezTo>
                  <a:cubicBezTo>
                    <a:pt x="1331" y="1698"/>
                    <a:pt x="1330" y="1693"/>
                    <a:pt x="1334" y="1691"/>
                  </a:cubicBezTo>
                  <a:cubicBezTo>
                    <a:pt x="1340" y="1687"/>
                    <a:pt x="1350" y="1667"/>
                    <a:pt x="1354" y="1659"/>
                  </a:cubicBezTo>
                  <a:cubicBezTo>
                    <a:pt x="1357" y="1653"/>
                    <a:pt x="1348" y="1641"/>
                    <a:pt x="1341" y="1641"/>
                  </a:cubicBezTo>
                  <a:cubicBezTo>
                    <a:pt x="1334" y="1641"/>
                    <a:pt x="1323" y="1641"/>
                    <a:pt x="1314" y="1637"/>
                  </a:cubicBezTo>
                  <a:cubicBezTo>
                    <a:pt x="1305" y="1633"/>
                    <a:pt x="1312" y="1627"/>
                    <a:pt x="1314" y="1623"/>
                  </a:cubicBezTo>
                  <a:cubicBezTo>
                    <a:pt x="1316" y="1619"/>
                    <a:pt x="1335" y="1623"/>
                    <a:pt x="1342" y="1627"/>
                  </a:cubicBezTo>
                  <a:cubicBezTo>
                    <a:pt x="1349" y="1632"/>
                    <a:pt x="1349" y="1633"/>
                    <a:pt x="1354" y="1627"/>
                  </a:cubicBezTo>
                  <a:cubicBezTo>
                    <a:pt x="1360" y="1623"/>
                    <a:pt x="1370" y="1593"/>
                    <a:pt x="1374" y="1587"/>
                  </a:cubicBezTo>
                  <a:cubicBezTo>
                    <a:pt x="1376" y="1581"/>
                    <a:pt x="1374" y="1575"/>
                    <a:pt x="1374" y="1570"/>
                  </a:cubicBezTo>
                  <a:cubicBezTo>
                    <a:pt x="1373" y="1565"/>
                    <a:pt x="1368" y="1557"/>
                    <a:pt x="1362" y="1550"/>
                  </a:cubicBezTo>
                  <a:cubicBezTo>
                    <a:pt x="1356" y="1543"/>
                    <a:pt x="1356" y="1543"/>
                    <a:pt x="1359" y="1533"/>
                  </a:cubicBezTo>
                  <a:cubicBezTo>
                    <a:pt x="1362" y="1523"/>
                    <a:pt x="1366" y="1531"/>
                    <a:pt x="1373" y="1532"/>
                  </a:cubicBezTo>
                  <a:cubicBezTo>
                    <a:pt x="1380" y="1533"/>
                    <a:pt x="1390" y="1539"/>
                    <a:pt x="1394" y="1539"/>
                  </a:cubicBezTo>
                  <a:cubicBezTo>
                    <a:pt x="1398" y="1539"/>
                    <a:pt x="1405" y="1521"/>
                    <a:pt x="1408" y="1517"/>
                  </a:cubicBezTo>
                  <a:cubicBezTo>
                    <a:pt x="1410" y="1514"/>
                    <a:pt x="1414" y="1509"/>
                    <a:pt x="1416" y="1502"/>
                  </a:cubicBezTo>
                  <a:cubicBezTo>
                    <a:pt x="1418" y="1495"/>
                    <a:pt x="1408" y="1501"/>
                    <a:pt x="1402" y="1506"/>
                  </a:cubicBezTo>
                  <a:cubicBezTo>
                    <a:pt x="1398" y="1511"/>
                    <a:pt x="1392" y="1506"/>
                    <a:pt x="1390" y="1501"/>
                  </a:cubicBezTo>
                  <a:cubicBezTo>
                    <a:pt x="1387" y="1497"/>
                    <a:pt x="1390" y="1494"/>
                    <a:pt x="1392" y="1490"/>
                  </a:cubicBezTo>
                  <a:cubicBezTo>
                    <a:pt x="1394" y="1486"/>
                    <a:pt x="1414" y="1484"/>
                    <a:pt x="1416" y="1485"/>
                  </a:cubicBezTo>
                  <a:cubicBezTo>
                    <a:pt x="1420" y="1486"/>
                    <a:pt x="1435" y="1487"/>
                    <a:pt x="1438" y="1487"/>
                  </a:cubicBezTo>
                  <a:cubicBezTo>
                    <a:pt x="1442" y="1487"/>
                    <a:pt x="1446" y="1475"/>
                    <a:pt x="1449" y="1473"/>
                  </a:cubicBezTo>
                  <a:cubicBezTo>
                    <a:pt x="1452" y="1471"/>
                    <a:pt x="1453" y="1467"/>
                    <a:pt x="1452" y="1457"/>
                  </a:cubicBezTo>
                  <a:cubicBezTo>
                    <a:pt x="1451" y="1447"/>
                    <a:pt x="1446" y="1443"/>
                    <a:pt x="1446" y="1443"/>
                  </a:cubicBezTo>
                  <a:cubicBezTo>
                    <a:pt x="1446" y="1443"/>
                    <a:pt x="1446" y="1437"/>
                    <a:pt x="1446" y="1435"/>
                  </a:cubicBezTo>
                  <a:cubicBezTo>
                    <a:pt x="1446" y="1431"/>
                    <a:pt x="1452" y="1428"/>
                    <a:pt x="1452" y="1431"/>
                  </a:cubicBezTo>
                  <a:cubicBezTo>
                    <a:pt x="1452" y="1433"/>
                    <a:pt x="1468" y="1447"/>
                    <a:pt x="1470" y="1449"/>
                  </a:cubicBezTo>
                  <a:cubicBezTo>
                    <a:pt x="1472" y="1451"/>
                    <a:pt x="1481" y="1453"/>
                    <a:pt x="1480" y="1459"/>
                  </a:cubicBezTo>
                  <a:cubicBezTo>
                    <a:pt x="1478" y="1466"/>
                    <a:pt x="1466" y="1474"/>
                    <a:pt x="1459" y="1479"/>
                  </a:cubicBezTo>
                  <a:cubicBezTo>
                    <a:pt x="1452" y="1485"/>
                    <a:pt x="1456" y="1489"/>
                    <a:pt x="1459" y="1490"/>
                  </a:cubicBezTo>
                  <a:cubicBezTo>
                    <a:pt x="1462" y="1491"/>
                    <a:pt x="1477" y="1479"/>
                    <a:pt x="1483" y="1473"/>
                  </a:cubicBezTo>
                  <a:cubicBezTo>
                    <a:pt x="1489" y="1468"/>
                    <a:pt x="1500" y="1462"/>
                    <a:pt x="1508" y="1455"/>
                  </a:cubicBezTo>
                  <a:cubicBezTo>
                    <a:pt x="1516" y="1447"/>
                    <a:pt x="1508" y="1431"/>
                    <a:pt x="1507" y="1427"/>
                  </a:cubicBezTo>
                  <a:cubicBezTo>
                    <a:pt x="1506" y="1423"/>
                    <a:pt x="1496" y="1419"/>
                    <a:pt x="1480" y="1405"/>
                  </a:cubicBezTo>
                  <a:cubicBezTo>
                    <a:pt x="1462" y="1392"/>
                    <a:pt x="1483" y="1391"/>
                    <a:pt x="1483" y="1391"/>
                  </a:cubicBezTo>
                  <a:cubicBezTo>
                    <a:pt x="1483" y="1391"/>
                    <a:pt x="1496" y="1403"/>
                    <a:pt x="1504" y="1408"/>
                  </a:cubicBezTo>
                  <a:cubicBezTo>
                    <a:pt x="1512" y="1413"/>
                    <a:pt x="1520" y="1402"/>
                    <a:pt x="1527" y="1401"/>
                  </a:cubicBezTo>
                  <a:cubicBezTo>
                    <a:pt x="1534" y="1401"/>
                    <a:pt x="1549" y="1403"/>
                    <a:pt x="1553" y="1406"/>
                  </a:cubicBezTo>
                  <a:cubicBezTo>
                    <a:pt x="1557" y="1409"/>
                    <a:pt x="1552" y="1412"/>
                    <a:pt x="1550" y="1414"/>
                  </a:cubicBezTo>
                  <a:cubicBezTo>
                    <a:pt x="1548" y="1416"/>
                    <a:pt x="1542" y="1424"/>
                    <a:pt x="1550" y="1423"/>
                  </a:cubicBezTo>
                  <a:cubicBezTo>
                    <a:pt x="1558" y="1421"/>
                    <a:pt x="1578" y="1407"/>
                    <a:pt x="1584" y="1405"/>
                  </a:cubicBezTo>
                  <a:cubicBezTo>
                    <a:pt x="1588" y="1401"/>
                    <a:pt x="1598" y="1397"/>
                    <a:pt x="1600" y="1395"/>
                  </a:cubicBezTo>
                  <a:cubicBezTo>
                    <a:pt x="1602" y="1393"/>
                    <a:pt x="1592" y="1391"/>
                    <a:pt x="1600" y="1389"/>
                  </a:cubicBezTo>
                  <a:cubicBezTo>
                    <a:pt x="1607" y="1386"/>
                    <a:pt x="1606" y="1393"/>
                    <a:pt x="1614" y="1389"/>
                  </a:cubicBezTo>
                  <a:cubicBezTo>
                    <a:pt x="1623" y="1384"/>
                    <a:pt x="1666" y="1356"/>
                    <a:pt x="1684" y="1345"/>
                  </a:cubicBezTo>
                  <a:cubicBezTo>
                    <a:pt x="1700" y="1334"/>
                    <a:pt x="1698" y="1335"/>
                    <a:pt x="1699" y="1326"/>
                  </a:cubicBezTo>
                  <a:cubicBezTo>
                    <a:pt x="1700" y="1317"/>
                    <a:pt x="1708" y="1306"/>
                    <a:pt x="1714" y="1306"/>
                  </a:cubicBezTo>
                  <a:cubicBezTo>
                    <a:pt x="1716" y="1306"/>
                    <a:pt x="1714" y="1307"/>
                    <a:pt x="1714" y="1309"/>
                  </a:cubicBezTo>
                  <a:cubicBezTo>
                    <a:pt x="1715" y="1309"/>
                    <a:pt x="1715" y="1309"/>
                    <a:pt x="1716" y="1309"/>
                  </a:cubicBezTo>
                  <a:cubicBezTo>
                    <a:pt x="1717" y="1310"/>
                    <a:pt x="1718" y="1309"/>
                    <a:pt x="1720" y="1309"/>
                  </a:cubicBezTo>
                  <a:cubicBezTo>
                    <a:pt x="1723" y="1308"/>
                    <a:pt x="1727" y="1306"/>
                    <a:pt x="1730" y="1303"/>
                  </a:cubicBezTo>
                  <a:cubicBezTo>
                    <a:pt x="1736" y="1299"/>
                    <a:pt x="1778" y="1259"/>
                    <a:pt x="1784" y="1256"/>
                  </a:cubicBezTo>
                  <a:cubicBezTo>
                    <a:pt x="1790" y="1253"/>
                    <a:pt x="1838" y="1226"/>
                    <a:pt x="1850" y="1223"/>
                  </a:cubicBezTo>
                  <a:cubicBezTo>
                    <a:pt x="1861" y="1219"/>
                    <a:pt x="1881" y="1213"/>
                    <a:pt x="1888" y="1211"/>
                  </a:cubicBezTo>
                  <a:cubicBezTo>
                    <a:pt x="1894" y="1211"/>
                    <a:pt x="1891" y="1201"/>
                    <a:pt x="1890" y="1200"/>
                  </a:cubicBezTo>
                  <a:cubicBezTo>
                    <a:pt x="1890" y="1200"/>
                    <a:pt x="1890" y="1200"/>
                    <a:pt x="1890" y="1200"/>
                  </a:cubicBezTo>
                  <a:cubicBezTo>
                    <a:pt x="1890" y="1198"/>
                    <a:pt x="1889" y="1197"/>
                    <a:pt x="1889" y="1195"/>
                  </a:cubicBezTo>
                  <a:cubicBezTo>
                    <a:pt x="1888" y="1187"/>
                    <a:pt x="1892" y="1176"/>
                    <a:pt x="1904" y="1161"/>
                  </a:cubicBezTo>
                  <a:cubicBezTo>
                    <a:pt x="1914" y="1147"/>
                    <a:pt x="1916" y="1142"/>
                    <a:pt x="1916" y="1133"/>
                  </a:cubicBezTo>
                  <a:cubicBezTo>
                    <a:pt x="1917" y="1124"/>
                    <a:pt x="1909" y="1112"/>
                    <a:pt x="1910" y="1097"/>
                  </a:cubicBezTo>
                  <a:cubicBezTo>
                    <a:pt x="1910" y="1082"/>
                    <a:pt x="1907" y="1051"/>
                    <a:pt x="1912" y="1047"/>
                  </a:cubicBezTo>
                  <a:cubicBezTo>
                    <a:pt x="1916" y="1044"/>
                    <a:pt x="1932" y="1023"/>
                    <a:pt x="1934" y="1006"/>
                  </a:cubicBezTo>
                  <a:close/>
                  <a:moveTo>
                    <a:pt x="1774" y="1252"/>
                  </a:moveTo>
                  <a:cubicBezTo>
                    <a:pt x="1770" y="1255"/>
                    <a:pt x="1757" y="1261"/>
                    <a:pt x="1751" y="1267"/>
                  </a:cubicBezTo>
                  <a:cubicBezTo>
                    <a:pt x="1748" y="1270"/>
                    <a:pt x="1745" y="1272"/>
                    <a:pt x="1744" y="1272"/>
                  </a:cubicBezTo>
                  <a:cubicBezTo>
                    <a:pt x="1744" y="1272"/>
                    <a:pt x="1744" y="1272"/>
                    <a:pt x="1744" y="1272"/>
                  </a:cubicBezTo>
                  <a:cubicBezTo>
                    <a:pt x="1743" y="1272"/>
                    <a:pt x="1743" y="1271"/>
                    <a:pt x="1743" y="1270"/>
                  </a:cubicBezTo>
                  <a:cubicBezTo>
                    <a:pt x="1743" y="1269"/>
                    <a:pt x="1743" y="1269"/>
                    <a:pt x="1742" y="1268"/>
                  </a:cubicBezTo>
                  <a:cubicBezTo>
                    <a:pt x="1741" y="1266"/>
                    <a:pt x="1739" y="1263"/>
                    <a:pt x="1735" y="1261"/>
                  </a:cubicBezTo>
                  <a:cubicBezTo>
                    <a:pt x="1730" y="1257"/>
                    <a:pt x="1734" y="1255"/>
                    <a:pt x="1728" y="1241"/>
                  </a:cubicBezTo>
                  <a:cubicBezTo>
                    <a:pt x="1721" y="1226"/>
                    <a:pt x="1717" y="1230"/>
                    <a:pt x="1717" y="1220"/>
                  </a:cubicBezTo>
                  <a:cubicBezTo>
                    <a:pt x="1717" y="1211"/>
                    <a:pt x="1723" y="1215"/>
                    <a:pt x="1730" y="1218"/>
                  </a:cubicBezTo>
                  <a:cubicBezTo>
                    <a:pt x="1737" y="1222"/>
                    <a:pt x="1739" y="1216"/>
                    <a:pt x="1745" y="1213"/>
                  </a:cubicBezTo>
                  <a:cubicBezTo>
                    <a:pt x="1752" y="1210"/>
                    <a:pt x="1753" y="1200"/>
                    <a:pt x="1764" y="1200"/>
                  </a:cubicBezTo>
                  <a:cubicBezTo>
                    <a:pt x="1775" y="1199"/>
                    <a:pt x="1764" y="1218"/>
                    <a:pt x="1764" y="1225"/>
                  </a:cubicBezTo>
                  <a:cubicBezTo>
                    <a:pt x="1764" y="1232"/>
                    <a:pt x="1767" y="1237"/>
                    <a:pt x="1767" y="1237"/>
                  </a:cubicBezTo>
                  <a:cubicBezTo>
                    <a:pt x="1769" y="1240"/>
                    <a:pt x="1770" y="1238"/>
                    <a:pt x="1782" y="1237"/>
                  </a:cubicBezTo>
                  <a:cubicBezTo>
                    <a:pt x="1793" y="1236"/>
                    <a:pt x="1779" y="1249"/>
                    <a:pt x="1774" y="125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27" name="Google Shape;827;p41"/>
            <p:cNvSpPr/>
            <p:nvPr/>
          </p:nvSpPr>
          <p:spPr>
            <a:xfrm>
              <a:off x="2793" y="3083"/>
              <a:ext cx="32" cy="115"/>
            </a:xfrm>
            <a:custGeom>
              <a:rect b="b" l="l" r="r" t="t"/>
              <a:pathLst>
                <a:path extrusionOk="0" h="158" w="45">
                  <a:moveTo>
                    <a:pt x="36" y="109"/>
                  </a:moveTo>
                  <a:cubicBezTo>
                    <a:pt x="35" y="97"/>
                    <a:pt x="29" y="82"/>
                    <a:pt x="22" y="63"/>
                  </a:cubicBezTo>
                  <a:cubicBezTo>
                    <a:pt x="19" y="53"/>
                    <a:pt x="19" y="53"/>
                    <a:pt x="19" y="53"/>
                  </a:cubicBezTo>
                  <a:cubicBezTo>
                    <a:pt x="11" y="32"/>
                    <a:pt x="15" y="7"/>
                    <a:pt x="15" y="6"/>
                  </a:cubicBezTo>
                  <a:cubicBezTo>
                    <a:pt x="16" y="4"/>
                    <a:pt x="14" y="1"/>
                    <a:pt x="11" y="1"/>
                  </a:cubicBezTo>
                  <a:cubicBezTo>
                    <a:pt x="9" y="0"/>
                    <a:pt x="6" y="2"/>
                    <a:pt x="6" y="5"/>
                  </a:cubicBezTo>
                  <a:cubicBezTo>
                    <a:pt x="5" y="6"/>
                    <a:pt x="0" y="32"/>
                    <a:pt x="9" y="57"/>
                  </a:cubicBezTo>
                  <a:cubicBezTo>
                    <a:pt x="13" y="66"/>
                    <a:pt x="13" y="66"/>
                    <a:pt x="13" y="66"/>
                  </a:cubicBezTo>
                  <a:cubicBezTo>
                    <a:pt x="20" y="85"/>
                    <a:pt x="25" y="99"/>
                    <a:pt x="26" y="111"/>
                  </a:cubicBezTo>
                  <a:cubicBezTo>
                    <a:pt x="27" y="117"/>
                    <a:pt x="29" y="124"/>
                    <a:pt x="31" y="131"/>
                  </a:cubicBezTo>
                  <a:cubicBezTo>
                    <a:pt x="33" y="139"/>
                    <a:pt x="35" y="147"/>
                    <a:pt x="35" y="153"/>
                  </a:cubicBezTo>
                  <a:cubicBezTo>
                    <a:pt x="35" y="154"/>
                    <a:pt x="35" y="155"/>
                    <a:pt x="36" y="156"/>
                  </a:cubicBezTo>
                  <a:cubicBezTo>
                    <a:pt x="37" y="157"/>
                    <a:pt x="38" y="158"/>
                    <a:pt x="40" y="158"/>
                  </a:cubicBezTo>
                  <a:cubicBezTo>
                    <a:pt x="40" y="158"/>
                    <a:pt x="40" y="158"/>
                    <a:pt x="40" y="158"/>
                  </a:cubicBezTo>
                  <a:cubicBezTo>
                    <a:pt x="43" y="158"/>
                    <a:pt x="45" y="156"/>
                    <a:pt x="45" y="153"/>
                  </a:cubicBezTo>
                  <a:cubicBezTo>
                    <a:pt x="45" y="145"/>
                    <a:pt x="43" y="137"/>
                    <a:pt x="40" y="128"/>
                  </a:cubicBezTo>
                  <a:cubicBezTo>
                    <a:pt x="38" y="122"/>
                    <a:pt x="37" y="115"/>
                    <a:pt x="36" y="10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28" name="Google Shape;828;p41"/>
            <p:cNvSpPr/>
            <p:nvPr/>
          </p:nvSpPr>
          <p:spPr>
            <a:xfrm>
              <a:off x="2803" y="2998"/>
              <a:ext cx="33" cy="59"/>
            </a:xfrm>
            <a:custGeom>
              <a:rect b="b" l="l" r="r" t="t"/>
              <a:pathLst>
                <a:path extrusionOk="0" h="82" w="45">
                  <a:moveTo>
                    <a:pt x="42" y="1"/>
                  </a:moveTo>
                  <a:cubicBezTo>
                    <a:pt x="40" y="0"/>
                    <a:pt x="36" y="1"/>
                    <a:pt x="35" y="3"/>
                  </a:cubicBezTo>
                  <a:cubicBezTo>
                    <a:pt x="32" y="9"/>
                    <a:pt x="2" y="62"/>
                    <a:pt x="0" y="76"/>
                  </a:cubicBezTo>
                  <a:cubicBezTo>
                    <a:pt x="0" y="79"/>
                    <a:pt x="2" y="81"/>
                    <a:pt x="4" y="81"/>
                  </a:cubicBezTo>
                  <a:cubicBezTo>
                    <a:pt x="5" y="81"/>
                    <a:pt x="5" y="82"/>
                    <a:pt x="5" y="82"/>
                  </a:cubicBezTo>
                  <a:cubicBezTo>
                    <a:pt x="8" y="82"/>
                    <a:pt x="10" y="80"/>
                    <a:pt x="10" y="77"/>
                  </a:cubicBezTo>
                  <a:cubicBezTo>
                    <a:pt x="11" y="68"/>
                    <a:pt x="31" y="31"/>
                    <a:pt x="44" y="8"/>
                  </a:cubicBezTo>
                  <a:cubicBezTo>
                    <a:pt x="45" y="7"/>
                    <a:pt x="45" y="5"/>
                    <a:pt x="44" y="4"/>
                  </a:cubicBezTo>
                  <a:cubicBezTo>
                    <a:pt x="44" y="3"/>
                    <a:pt x="43" y="2"/>
                    <a:pt x="42" y="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29" name="Google Shape;829;p41"/>
            <p:cNvSpPr/>
            <p:nvPr/>
          </p:nvSpPr>
          <p:spPr>
            <a:xfrm>
              <a:off x="2845" y="2955"/>
              <a:ext cx="20" cy="24"/>
            </a:xfrm>
            <a:custGeom>
              <a:rect b="b" l="l" r="r" t="t"/>
              <a:pathLst>
                <a:path extrusionOk="0" h="32" w="27">
                  <a:moveTo>
                    <a:pt x="25" y="3"/>
                  </a:moveTo>
                  <a:cubicBezTo>
                    <a:pt x="23" y="1"/>
                    <a:pt x="20" y="0"/>
                    <a:pt x="18" y="2"/>
                  </a:cubicBezTo>
                  <a:cubicBezTo>
                    <a:pt x="13" y="7"/>
                    <a:pt x="1" y="18"/>
                    <a:pt x="0" y="26"/>
                  </a:cubicBezTo>
                  <a:cubicBezTo>
                    <a:pt x="0" y="29"/>
                    <a:pt x="2" y="31"/>
                    <a:pt x="5" y="31"/>
                  </a:cubicBezTo>
                  <a:cubicBezTo>
                    <a:pt x="5" y="31"/>
                    <a:pt x="5" y="32"/>
                    <a:pt x="5" y="32"/>
                  </a:cubicBezTo>
                  <a:cubicBezTo>
                    <a:pt x="8" y="32"/>
                    <a:pt x="10" y="29"/>
                    <a:pt x="10" y="27"/>
                  </a:cubicBezTo>
                  <a:cubicBezTo>
                    <a:pt x="10" y="24"/>
                    <a:pt x="17" y="16"/>
                    <a:pt x="24" y="10"/>
                  </a:cubicBezTo>
                  <a:cubicBezTo>
                    <a:pt x="26" y="8"/>
                    <a:pt x="27" y="5"/>
                    <a:pt x="25" y="3"/>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cxnSp>
          <p:nvCxnSpPr>
            <p:cNvPr id="830" name="Google Shape;830;p41"/>
            <p:cNvCxnSpPr/>
            <p:nvPr/>
          </p:nvCxnSpPr>
          <p:spPr>
            <a:xfrm>
              <a:off x="3075" y="2778"/>
              <a:ext cx="0" cy="0"/>
            </a:xfrm>
            <a:prstGeom prst="straightConnector1">
              <a:avLst/>
            </a:prstGeom>
            <a:solidFill>
              <a:srgbClr val="CBCBCB"/>
            </a:solidFill>
            <a:ln cap="flat" cmpd="sng" w="9525">
              <a:solidFill>
                <a:schemeClr val="lt1"/>
              </a:solidFill>
              <a:prstDash val="solid"/>
              <a:round/>
              <a:headEnd len="sm" w="sm" type="none"/>
              <a:tailEnd len="sm" w="sm" type="none"/>
            </a:ln>
          </p:spPr>
        </p:cxnSp>
        <p:cxnSp>
          <p:nvCxnSpPr>
            <p:cNvPr id="831" name="Google Shape;831;p41"/>
            <p:cNvCxnSpPr/>
            <p:nvPr/>
          </p:nvCxnSpPr>
          <p:spPr>
            <a:xfrm>
              <a:off x="3075" y="2778"/>
              <a:ext cx="0" cy="0"/>
            </a:xfrm>
            <a:prstGeom prst="straightConnector1">
              <a:avLst/>
            </a:prstGeom>
            <a:solidFill>
              <a:srgbClr val="CBCBCB"/>
            </a:solidFill>
            <a:ln cap="flat" cmpd="sng" w="9525">
              <a:solidFill>
                <a:schemeClr val="lt1"/>
              </a:solidFill>
              <a:prstDash val="solid"/>
              <a:miter lim="800000"/>
              <a:headEnd len="sm" w="sm" type="none"/>
              <a:tailEnd len="sm" w="sm" type="none"/>
            </a:ln>
          </p:spPr>
        </p:cxnSp>
        <p:sp>
          <p:nvSpPr>
            <p:cNvPr id="832" name="Google Shape;832;p41"/>
            <p:cNvSpPr/>
            <p:nvPr/>
          </p:nvSpPr>
          <p:spPr>
            <a:xfrm>
              <a:off x="2238" y="1806"/>
              <a:ext cx="870" cy="443"/>
            </a:xfrm>
            <a:custGeom>
              <a:rect b="b" l="l" r="r" t="t"/>
              <a:pathLst>
                <a:path extrusionOk="0" h="608" w="1196">
                  <a:moveTo>
                    <a:pt x="1196" y="608"/>
                  </a:moveTo>
                  <a:cubicBezTo>
                    <a:pt x="1196" y="608"/>
                    <a:pt x="1163" y="601"/>
                    <a:pt x="1157" y="598"/>
                  </a:cubicBezTo>
                  <a:cubicBezTo>
                    <a:pt x="1151" y="594"/>
                    <a:pt x="1133" y="581"/>
                    <a:pt x="1115" y="566"/>
                  </a:cubicBezTo>
                  <a:cubicBezTo>
                    <a:pt x="1097" y="552"/>
                    <a:pt x="1084" y="566"/>
                    <a:pt x="1078" y="568"/>
                  </a:cubicBezTo>
                  <a:cubicBezTo>
                    <a:pt x="1072" y="570"/>
                    <a:pt x="1057" y="576"/>
                    <a:pt x="1050" y="570"/>
                  </a:cubicBezTo>
                  <a:cubicBezTo>
                    <a:pt x="1044" y="564"/>
                    <a:pt x="1040" y="555"/>
                    <a:pt x="1018" y="567"/>
                  </a:cubicBezTo>
                  <a:cubicBezTo>
                    <a:pt x="995" y="579"/>
                    <a:pt x="999" y="574"/>
                    <a:pt x="992" y="570"/>
                  </a:cubicBezTo>
                  <a:cubicBezTo>
                    <a:pt x="986" y="566"/>
                    <a:pt x="960" y="580"/>
                    <a:pt x="942" y="593"/>
                  </a:cubicBezTo>
                  <a:cubicBezTo>
                    <a:pt x="924" y="606"/>
                    <a:pt x="918" y="596"/>
                    <a:pt x="905" y="588"/>
                  </a:cubicBezTo>
                  <a:cubicBezTo>
                    <a:pt x="892" y="579"/>
                    <a:pt x="869" y="575"/>
                    <a:pt x="863" y="570"/>
                  </a:cubicBezTo>
                  <a:cubicBezTo>
                    <a:pt x="857" y="566"/>
                    <a:pt x="841" y="568"/>
                    <a:pt x="832" y="574"/>
                  </a:cubicBezTo>
                  <a:cubicBezTo>
                    <a:pt x="822" y="579"/>
                    <a:pt x="818" y="599"/>
                    <a:pt x="811" y="599"/>
                  </a:cubicBezTo>
                  <a:cubicBezTo>
                    <a:pt x="804" y="599"/>
                    <a:pt x="804" y="592"/>
                    <a:pt x="804" y="577"/>
                  </a:cubicBezTo>
                  <a:cubicBezTo>
                    <a:pt x="804" y="562"/>
                    <a:pt x="791" y="578"/>
                    <a:pt x="780" y="580"/>
                  </a:cubicBezTo>
                  <a:cubicBezTo>
                    <a:pt x="768" y="581"/>
                    <a:pt x="770" y="580"/>
                    <a:pt x="761" y="571"/>
                  </a:cubicBezTo>
                  <a:cubicBezTo>
                    <a:pt x="752" y="562"/>
                    <a:pt x="735" y="558"/>
                    <a:pt x="727" y="562"/>
                  </a:cubicBezTo>
                  <a:cubicBezTo>
                    <a:pt x="719" y="567"/>
                    <a:pt x="712" y="575"/>
                    <a:pt x="704" y="575"/>
                  </a:cubicBezTo>
                  <a:cubicBezTo>
                    <a:pt x="696" y="575"/>
                    <a:pt x="694" y="564"/>
                    <a:pt x="693" y="552"/>
                  </a:cubicBezTo>
                  <a:cubicBezTo>
                    <a:pt x="692" y="541"/>
                    <a:pt x="674" y="530"/>
                    <a:pt x="670" y="526"/>
                  </a:cubicBezTo>
                  <a:cubicBezTo>
                    <a:pt x="666" y="523"/>
                    <a:pt x="654" y="526"/>
                    <a:pt x="642" y="531"/>
                  </a:cubicBezTo>
                  <a:cubicBezTo>
                    <a:pt x="631" y="536"/>
                    <a:pt x="616" y="538"/>
                    <a:pt x="610" y="532"/>
                  </a:cubicBezTo>
                  <a:cubicBezTo>
                    <a:pt x="604" y="526"/>
                    <a:pt x="602" y="528"/>
                    <a:pt x="588" y="528"/>
                  </a:cubicBezTo>
                  <a:cubicBezTo>
                    <a:pt x="575" y="528"/>
                    <a:pt x="567" y="518"/>
                    <a:pt x="564" y="516"/>
                  </a:cubicBezTo>
                  <a:cubicBezTo>
                    <a:pt x="562" y="515"/>
                    <a:pt x="538" y="515"/>
                    <a:pt x="526" y="515"/>
                  </a:cubicBezTo>
                  <a:cubicBezTo>
                    <a:pt x="514" y="515"/>
                    <a:pt x="522" y="498"/>
                    <a:pt x="520" y="487"/>
                  </a:cubicBezTo>
                  <a:cubicBezTo>
                    <a:pt x="518" y="476"/>
                    <a:pt x="506" y="472"/>
                    <a:pt x="496" y="472"/>
                  </a:cubicBezTo>
                  <a:cubicBezTo>
                    <a:pt x="486" y="471"/>
                    <a:pt x="485" y="478"/>
                    <a:pt x="466" y="476"/>
                  </a:cubicBezTo>
                  <a:cubicBezTo>
                    <a:pt x="448" y="475"/>
                    <a:pt x="432" y="458"/>
                    <a:pt x="432" y="458"/>
                  </a:cubicBezTo>
                  <a:cubicBezTo>
                    <a:pt x="432" y="458"/>
                    <a:pt x="420" y="448"/>
                    <a:pt x="415" y="446"/>
                  </a:cubicBezTo>
                  <a:cubicBezTo>
                    <a:pt x="410" y="443"/>
                    <a:pt x="406" y="436"/>
                    <a:pt x="406" y="436"/>
                  </a:cubicBezTo>
                  <a:cubicBezTo>
                    <a:pt x="406" y="436"/>
                    <a:pt x="414" y="116"/>
                    <a:pt x="414" y="109"/>
                  </a:cubicBezTo>
                  <a:cubicBezTo>
                    <a:pt x="414" y="102"/>
                    <a:pt x="412" y="103"/>
                    <a:pt x="412" y="103"/>
                  </a:cubicBezTo>
                  <a:cubicBezTo>
                    <a:pt x="412" y="103"/>
                    <a:pt x="408" y="103"/>
                    <a:pt x="402" y="103"/>
                  </a:cubicBezTo>
                  <a:cubicBezTo>
                    <a:pt x="401" y="103"/>
                    <a:pt x="399" y="103"/>
                    <a:pt x="398" y="103"/>
                  </a:cubicBezTo>
                  <a:cubicBezTo>
                    <a:pt x="398" y="102"/>
                    <a:pt x="397" y="102"/>
                    <a:pt x="396" y="102"/>
                  </a:cubicBezTo>
                  <a:cubicBezTo>
                    <a:pt x="393" y="102"/>
                    <a:pt x="389" y="102"/>
                    <a:pt x="385" y="102"/>
                  </a:cubicBezTo>
                  <a:cubicBezTo>
                    <a:pt x="384" y="102"/>
                    <a:pt x="383" y="102"/>
                    <a:pt x="383" y="102"/>
                  </a:cubicBezTo>
                  <a:cubicBezTo>
                    <a:pt x="381" y="102"/>
                    <a:pt x="379" y="102"/>
                    <a:pt x="377" y="102"/>
                  </a:cubicBezTo>
                  <a:cubicBezTo>
                    <a:pt x="376" y="102"/>
                    <a:pt x="374" y="102"/>
                    <a:pt x="373" y="102"/>
                  </a:cubicBezTo>
                  <a:cubicBezTo>
                    <a:pt x="371" y="102"/>
                    <a:pt x="370" y="101"/>
                    <a:pt x="368" y="101"/>
                  </a:cubicBezTo>
                  <a:cubicBezTo>
                    <a:pt x="367" y="101"/>
                    <a:pt x="366" y="101"/>
                    <a:pt x="365" y="101"/>
                  </a:cubicBezTo>
                  <a:cubicBezTo>
                    <a:pt x="363" y="101"/>
                    <a:pt x="361" y="101"/>
                    <a:pt x="359" y="101"/>
                  </a:cubicBezTo>
                  <a:cubicBezTo>
                    <a:pt x="358" y="101"/>
                    <a:pt x="358" y="101"/>
                    <a:pt x="358" y="101"/>
                  </a:cubicBezTo>
                  <a:cubicBezTo>
                    <a:pt x="356" y="101"/>
                    <a:pt x="354" y="101"/>
                    <a:pt x="352" y="101"/>
                  </a:cubicBezTo>
                  <a:cubicBezTo>
                    <a:pt x="350" y="101"/>
                    <a:pt x="348" y="101"/>
                    <a:pt x="347" y="101"/>
                  </a:cubicBezTo>
                  <a:cubicBezTo>
                    <a:pt x="344" y="101"/>
                    <a:pt x="341" y="100"/>
                    <a:pt x="337" y="100"/>
                  </a:cubicBezTo>
                  <a:cubicBezTo>
                    <a:pt x="337" y="100"/>
                    <a:pt x="336" y="100"/>
                    <a:pt x="336" y="100"/>
                  </a:cubicBezTo>
                  <a:cubicBezTo>
                    <a:pt x="334" y="100"/>
                    <a:pt x="332" y="100"/>
                    <a:pt x="330" y="100"/>
                  </a:cubicBezTo>
                  <a:cubicBezTo>
                    <a:pt x="330" y="100"/>
                    <a:pt x="330" y="100"/>
                    <a:pt x="330" y="100"/>
                  </a:cubicBezTo>
                  <a:cubicBezTo>
                    <a:pt x="328" y="100"/>
                    <a:pt x="326" y="100"/>
                    <a:pt x="324" y="100"/>
                  </a:cubicBezTo>
                  <a:cubicBezTo>
                    <a:pt x="322" y="100"/>
                    <a:pt x="321" y="100"/>
                    <a:pt x="319" y="100"/>
                  </a:cubicBezTo>
                  <a:cubicBezTo>
                    <a:pt x="317" y="100"/>
                    <a:pt x="315" y="100"/>
                    <a:pt x="313" y="99"/>
                  </a:cubicBezTo>
                  <a:cubicBezTo>
                    <a:pt x="308" y="99"/>
                    <a:pt x="302" y="99"/>
                    <a:pt x="297" y="99"/>
                  </a:cubicBezTo>
                  <a:cubicBezTo>
                    <a:pt x="295" y="99"/>
                    <a:pt x="293" y="99"/>
                    <a:pt x="291" y="99"/>
                  </a:cubicBezTo>
                  <a:cubicBezTo>
                    <a:pt x="175" y="95"/>
                    <a:pt x="17" y="89"/>
                    <a:pt x="1" y="88"/>
                  </a:cubicBezTo>
                  <a:cubicBezTo>
                    <a:pt x="0" y="88"/>
                    <a:pt x="0" y="88"/>
                    <a:pt x="0" y="88"/>
                  </a:cubicBezTo>
                  <a:cubicBezTo>
                    <a:pt x="4" y="0"/>
                    <a:pt x="4" y="0"/>
                    <a:pt x="4" y="0"/>
                  </a:cubicBezTo>
                  <a:cubicBezTo>
                    <a:pt x="48" y="4"/>
                    <a:pt x="94" y="7"/>
                    <a:pt x="143" y="9"/>
                  </a:cubicBezTo>
                  <a:cubicBezTo>
                    <a:pt x="577" y="33"/>
                    <a:pt x="1152" y="22"/>
                    <a:pt x="1152" y="22"/>
                  </a:cubicBezTo>
                  <a:cubicBezTo>
                    <a:pt x="1158" y="21"/>
                    <a:pt x="1160" y="28"/>
                    <a:pt x="1161" y="32"/>
                  </a:cubicBezTo>
                  <a:cubicBezTo>
                    <a:pt x="1161" y="34"/>
                    <a:pt x="1161" y="34"/>
                    <a:pt x="1161" y="34"/>
                  </a:cubicBezTo>
                  <a:cubicBezTo>
                    <a:pt x="1161" y="39"/>
                    <a:pt x="1166" y="114"/>
                    <a:pt x="1166" y="114"/>
                  </a:cubicBezTo>
                  <a:cubicBezTo>
                    <a:pt x="1166" y="114"/>
                    <a:pt x="1189" y="259"/>
                    <a:pt x="1191" y="284"/>
                  </a:cubicBezTo>
                  <a:cubicBezTo>
                    <a:pt x="1193" y="310"/>
                    <a:pt x="1196" y="608"/>
                    <a:pt x="1196" y="608"/>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33" name="Google Shape;833;p41"/>
            <p:cNvSpPr/>
            <p:nvPr/>
          </p:nvSpPr>
          <p:spPr>
            <a:xfrm>
              <a:off x="1546" y="1750"/>
              <a:ext cx="695" cy="732"/>
            </a:xfrm>
            <a:custGeom>
              <a:rect b="b" l="l" r="r" t="t"/>
              <a:pathLst>
                <a:path extrusionOk="0" h="1006" w="955">
                  <a:moveTo>
                    <a:pt x="955" y="77"/>
                  </a:moveTo>
                  <a:cubicBezTo>
                    <a:pt x="951" y="165"/>
                    <a:pt x="951" y="165"/>
                    <a:pt x="951" y="165"/>
                  </a:cubicBezTo>
                  <a:cubicBezTo>
                    <a:pt x="947" y="165"/>
                    <a:pt x="947" y="169"/>
                    <a:pt x="947" y="169"/>
                  </a:cubicBezTo>
                  <a:cubicBezTo>
                    <a:pt x="927" y="461"/>
                    <a:pt x="927" y="461"/>
                    <a:pt x="927" y="461"/>
                  </a:cubicBezTo>
                  <a:cubicBezTo>
                    <a:pt x="894" y="940"/>
                    <a:pt x="894" y="940"/>
                    <a:pt x="894" y="940"/>
                  </a:cubicBezTo>
                  <a:cubicBezTo>
                    <a:pt x="894" y="944"/>
                    <a:pt x="892" y="950"/>
                    <a:pt x="886" y="951"/>
                  </a:cubicBezTo>
                  <a:cubicBezTo>
                    <a:pt x="882" y="952"/>
                    <a:pt x="364" y="910"/>
                    <a:pt x="364" y="914"/>
                  </a:cubicBezTo>
                  <a:cubicBezTo>
                    <a:pt x="364" y="918"/>
                    <a:pt x="369" y="928"/>
                    <a:pt x="369" y="934"/>
                  </a:cubicBezTo>
                  <a:cubicBezTo>
                    <a:pt x="369" y="938"/>
                    <a:pt x="369" y="942"/>
                    <a:pt x="376" y="946"/>
                  </a:cubicBezTo>
                  <a:cubicBezTo>
                    <a:pt x="365" y="942"/>
                    <a:pt x="192" y="928"/>
                    <a:pt x="160" y="925"/>
                  </a:cubicBezTo>
                  <a:cubicBezTo>
                    <a:pt x="128" y="922"/>
                    <a:pt x="132" y="942"/>
                    <a:pt x="129" y="974"/>
                  </a:cubicBezTo>
                  <a:cubicBezTo>
                    <a:pt x="126" y="1006"/>
                    <a:pt x="101" y="994"/>
                    <a:pt x="101" y="994"/>
                  </a:cubicBezTo>
                  <a:cubicBezTo>
                    <a:pt x="0" y="985"/>
                    <a:pt x="0" y="985"/>
                    <a:pt x="0" y="985"/>
                  </a:cubicBezTo>
                  <a:cubicBezTo>
                    <a:pt x="125" y="0"/>
                    <a:pt x="125" y="0"/>
                    <a:pt x="125" y="0"/>
                  </a:cubicBezTo>
                  <a:cubicBezTo>
                    <a:pt x="192" y="17"/>
                    <a:pt x="955" y="77"/>
                    <a:pt x="955" y="7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cxnSp>
          <p:nvCxnSpPr>
            <p:cNvPr id="834" name="Google Shape;834;p41"/>
            <p:cNvCxnSpPr/>
            <p:nvPr/>
          </p:nvCxnSpPr>
          <p:spPr>
            <a:xfrm>
              <a:off x="1819" y="2439"/>
              <a:ext cx="0" cy="0"/>
            </a:xfrm>
            <a:prstGeom prst="straightConnector1">
              <a:avLst/>
            </a:prstGeom>
            <a:solidFill>
              <a:srgbClr val="CBCBCB"/>
            </a:solidFill>
            <a:ln cap="flat" cmpd="sng" w="9525">
              <a:solidFill>
                <a:schemeClr val="lt1"/>
              </a:solidFill>
              <a:prstDash val="solid"/>
              <a:round/>
              <a:headEnd len="sm" w="sm" type="none"/>
              <a:tailEnd len="sm" w="sm" type="none"/>
            </a:ln>
          </p:spPr>
        </p:cxnSp>
        <p:cxnSp>
          <p:nvCxnSpPr>
            <p:cNvPr id="835" name="Google Shape;835;p41"/>
            <p:cNvCxnSpPr/>
            <p:nvPr/>
          </p:nvCxnSpPr>
          <p:spPr>
            <a:xfrm>
              <a:off x="1819" y="2439"/>
              <a:ext cx="0" cy="0"/>
            </a:xfrm>
            <a:prstGeom prst="straightConnector1">
              <a:avLst/>
            </a:prstGeom>
            <a:solidFill>
              <a:srgbClr val="CBCBCB"/>
            </a:solidFill>
            <a:ln cap="flat" cmpd="sng" w="9525">
              <a:solidFill>
                <a:schemeClr val="lt1"/>
              </a:solidFill>
              <a:prstDash val="solid"/>
              <a:miter lim="800000"/>
              <a:headEnd len="sm" w="sm" type="none"/>
              <a:tailEnd len="sm" w="sm" type="none"/>
            </a:ln>
          </p:spPr>
        </p:cxnSp>
        <p:sp>
          <p:nvSpPr>
            <p:cNvPr id="836" name="Google Shape;836;p41"/>
            <p:cNvSpPr/>
            <p:nvPr/>
          </p:nvSpPr>
          <p:spPr>
            <a:xfrm>
              <a:off x="3539" y="1755"/>
              <a:ext cx="845" cy="299"/>
            </a:xfrm>
            <a:custGeom>
              <a:rect b="b" l="l" r="r" t="t"/>
              <a:pathLst>
                <a:path extrusionOk="0" h="411" w="1161">
                  <a:moveTo>
                    <a:pt x="1160" y="30"/>
                  </a:moveTo>
                  <a:cubicBezTo>
                    <a:pt x="1159" y="34"/>
                    <a:pt x="1152" y="45"/>
                    <a:pt x="1144" y="52"/>
                  </a:cubicBezTo>
                  <a:cubicBezTo>
                    <a:pt x="1136" y="60"/>
                    <a:pt x="1136" y="60"/>
                    <a:pt x="1132" y="68"/>
                  </a:cubicBezTo>
                  <a:cubicBezTo>
                    <a:pt x="1128" y="76"/>
                    <a:pt x="1128" y="92"/>
                    <a:pt x="1120" y="92"/>
                  </a:cubicBezTo>
                  <a:cubicBezTo>
                    <a:pt x="1111" y="91"/>
                    <a:pt x="1096" y="84"/>
                    <a:pt x="1088" y="90"/>
                  </a:cubicBezTo>
                  <a:cubicBezTo>
                    <a:pt x="1080" y="96"/>
                    <a:pt x="1070" y="112"/>
                    <a:pt x="1066" y="116"/>
                  </a:cubicBezTo>
                  <a:cubicBezTo>
                    <a:pt x="1063" y="120"/>
                    <a:pt x="1056" y="129"/>
                    <a:pt x="1048" y="124"/>
                  </a:cubicBezTo>
                  <a:cubicBezTo>
                    <a:pt x="1040" y="118"/>
                    <a:pt x="1034" y="122"/>
                    <a:pt x="1028" y="127"/>
                  </a:cubicBezTo>
                  <a:cubicBezTo>
                    <a:pt x="1021" y="132"/>
                    <a:pt x="1016" y="143"/>
                    <a:pt x="1008" y="155"/>
                  </a:cubicBezTo>
                  <a:cubicBezTo>
                    <a:pt x="1002" y="167"/>
                    <a:pt x="992" y="171"/>
                    <a:pt x="988" y="172"/>
                  </a:cubicBezTo>
                  <a:cubicBezTo>
                    <a:pt x="983" y="172"/>
                    <a:pt x="968" y="188"/>
                    <a:pt x="958" y="196"/>
                  </a:cubicBezTo>
                  <a:cubicBezTo>
                    <a:pt x="948" y="204"/>
                    <a:pt x="946" y="216"/>
                    <a:pt x="927" y="217"/>
                  </a:cubicBezTo>
                  <a:cubicBezTo>
                    <a:pt x="908" y="218"/>
                    <a:pt x="896" y="217"/>
                    <a:pt x="888" y="226"/>
                  </a:cubicBezTo>
                  <a:cubicBezTo>
                    <a:pt x="881" y="234"/>
                    <a:pt x="868" y="244"/>
                    <a:pt x="868" y="254"/>
                  </a:cubicBezTo>
                  <a:cubicBezTo>
                    <a:pt x="868" y="264"/>
                    <a:pt x="874" y="272"/>
                    <a:pt x="860" y="275"/>
                  </a:cubicBezTo>
                  <a:cubicBezTo>
                    <a:pt x="844" y="278"/>
                    <a:pt x="834" y="282"/>
                    <a:pt x="834" y="286"/>
                  </a:cubicBezTo>
                  <a:cubicBezTo>
                    <a:pt x="834" y="331"/>
                    <a:pt x="834" y="331"/>
                    <a:pt x="834" y="331"/>
                  </a:cubicBezTo>
                  <a:cubicBezTo>
                    <a:pt x="744" y="343"/>
                    <a:pt x="655" y="353"/>
                    <a:pt x="655" y="353"/>
                  </a:cubicBezTo>
                  <a:cubicBezTo>
                    <a:pt x="604" y="359"/>
                    <a:pt x="356" y="381"/>
                    <a:pt x="303" y="390"/>
                  </a:cubicBezTo>
                  <a:cubicBezTo>
                    <a:pt x="302" y="390"/>
                    <a:pt x="302" y="390"/>
                    <a:pt x="302" y="390"/>
                  </a:cubicBezTo>
                  <a:cubicBezTo>
                    <a:pt x="275" y="393"/>
                    <a:pt x="31" y="409"/>
                    <a:pt x="12" y="409"/>
                  </a:cubicBezTo>
                  <a:cubicBezTo>
                    <a:pt x="5" y="410"/>
                    <a:pt x="2" y="410"/>
                    <a:pt x="0" y="411"/>
                  </a:cubicBezTo>
                  <a:cubicBezTo>
                    <a:pt x="3" y="405"/>
                    <a:pt x="7" y="395"/>
                    <a:pt x="16" y="387"/>
                  </a:cubicBezTo>
                  <a:cubicBezTo>
                    <a:pt x="25" y="379"/>
                    <a:pt x="27" y="365"/>
                    <a:pt x="26" y="357"/>
                  </a:cubicBezTo>
                  <a:cubicBezTo>
                    <a:pt x="25" y="348"/>
                    <a:pt x="11" y="345"/>
                    <a:pt x="9" y="338"/>
                  </a:cubicBezTo>
                  <a:cubicBezTo>
                    <a:pt x="7" y="331"/>
                    <a:pt x="27" y="315"/>
                    <a:pt x="33" y="312"/>
                  </a:cubicBezTo>
                  <a:cubicBezTo>
                    <a:pt x="40" y="309"/>
                    <a:pt x="34" y="295"/>
                    <a:pt x="33" y="291"/>
                  </a:cubicBezTo>
                  <a:cubicBezTo>
                    <a:pt x="33" y="286"/>
                    <a:pt x="37" y="279"/>
                    <a:pt x="39" y="277"/>
                  </a:cubicBezTo>
                  <a:cubicBezTo>
                    <a:pt x="42" y="275"/>
                    <a:pt x="49" y="276"/>
                    <a:pt x="67" y="249"/>
                  </a:cubicBezTo>
                  <a:cubicBezTo>
                    <a:pt x="73" y="240"/>
                    <a:pt x="69" y="236"/>
                    <a:pt x="61" y="235"/>
                  </a:cubicBezTo>
                  <a:cubicBezTo>
                    <a:pt x="61" y="235"/>
                    <a:pt x="71" y="207"/>
                    <a:pt x="70" y="205"/>
                  </a:cubicBezTo>
                  <a:cubicBezTo>
                    <a:pt x="69" y="203"/>
                    <a:pt x="63" y="197"/>
                    <a:pt x="65" y="191"/>
                  </a:cubicBezTo>
                  <a:cubicBezTo>
                    <a:pt x="68" y="185"/>
                    <a:pt x="73" y="181"/>
                    <a:pt x="74" y="178"/>
                  </a:cubicBezTo>
                  <a:cubicBezTo>
                    <a:pt x="75" y="175"/>
                    <a:pt x="82" y="165"/>
                    <a:pt x="82" y="162"/>
                  </a:cubicBezTo>
                  <a:cubicBezTo>
                    <a:pt x="82" y="159"/>
                    <a:pt x="81" y="144"/>
                    <a:pt x="82" y="143"/>
                  </a:cubicBezTo>
                  <a:cubicBezTo>
                    <a:pt x="83" y="141"/>
                    <a:pt x="88" y="137"/>
                    <a:pt x="93" y="138"/>
                  </a:cubicBezTo>
                  <a:cubicBezTo>
                    <a:pt x="97" y="139"/>
                    <a:pt x="269" y="128"/>
                    <a:pt x="271" y="127"/>
                  </a:cubicBezTo>
                  <a:cubicBezTo>
                    <a:pt x="273" y="127"/>
                    <a:pt x="293" y="127"/>
                    <a:pt x="288" y="112"/>
                  </a:cubicBezTo>
                  <a:cubicBezTo>
                    <a:pt x="283" y="97"/>
                    <a:pt x="283" y="95"/>
                    <a:pt x="305" y="93"/>
                  </a:cubicBezTo>
                  <a:cubicBezTo>
                    <a:pt x="626" y="74"/>
                    <a:pt x="767" y="56"/>
                    <a:pt x="892" y="37"/>
                  </a:cubicBezTo>
                  <a:cubicBezTo>
                    <a:pt x="892" y="37"/>
                    <a:pt x="892" y="37"/>
                    <a:pt x="892" y="37"/>
                  </a:cubicBezTo>
                  <a:cubicBezTo>
                    <a:pt x="973" y="24"/>
                    <a:pt x="1047" y="12"/>
                    <a:pt x="1160" y="0"/>
                  </a:cubicBezTo>
                  <a:cubicBezTo>
                    <a:pt x="1160" y="0"/>
                    <a:pt x="1161" y="24"/>
                    <a:pt x="1160" y="30"/>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37" name="Google Shape;837;p41"/>
            <p:cNvSpPr/>
            <p:nvPr/>
          </p:nvSpPr>
          <p:spPr>
            <a:xfrm>
              <a:off x="2961" y="1346"/>
              <a:ext cx="674" cy="583"/>
            </a:xfrm>
            <a:custGeom>
              <a:rect b="b" l="l" r="r" t="t"/>
              <a:pathLst>
                <a:path extrusionOk="0" h="802" w="926">
                  <a:moveTo>
                    <a:pt x="923" y="642"/>
                  </a:moveTo>
                  <a:cubicBezTo>
                    <a:pt x="921" y="672"/>
                    <a:pt x="926" y="683"/>
                    <a:pt x="910" y="687"/>
                  </a:cubicBezTo>
                  <a:cubicBezTo>
                    <a:pt x="894" y="691"/>
                    <a:pt x="876" y="696"/>
                    <a:pt x="876" y="705"/>
                  </a:cubicBezTo>
                  <a:cubicBezTo>
                    <a:pt x="875" y="706"/>
                    <a:pt x="876" y="721"/>
                    <a:pt x="876" y="724"/>
                  </a:cubicBezTo>
                  <a:cubicBezTo>
                    <a:pt x="876" y="727"/>
                    <a:pt x="869" y="737"/>
                    <a:pt x="868" y="740"/>
                  </a:cubicBezTo>
                  <a:cubicBezTo>
                    <a:pt x="867" y="743"/>
                    <a:pt x="862" y="747"/>
                    <a:pt x="859" y="753"/>
                  </a:cubicBezTo>
                  <a:cubicBezTo>
                    <a:pt x="857" y="759"/>
                    <a:pt x="863" y="765"/>
                    <a:pt x="864" y="767"/>
                  </a:cubicBezTo>
                  <a:cubicBezTo>
                    <a:pt x="865" y="769"/>
                    <a:pt x="855" y="797"/>
                    <a:pt x="855" y="797"/>
                  </a:cubicBezTo>
                  <a:cubicBezTo>
                    <a:pt x="839" y="794"/>
                    <a:pt x="805" y="801"/>
                    <a:pt x="784" y="801"/>
                  </a:cubicBezTo>
                  <a:cubicBezTo>
                    <a:pt x="752" y="802"/>
                    <a:pt x="772" y="778"/>
                    <a:pt x="785" y="769"/>
                  </a:cubicBezTo>
                  <a:cubicBezTo>
                    <a:pt x="799" y="759"/>
                    <a:pt x="801" y="746"/>
                    <a:pt x="799" y="733"/>
                  </a:cubicBezTo>
                  <a:cubicBezTo>
                    <a:pt x="797" y="721"/>
                    <a:pt x="782" y="714"/>
                    <a:pt x="776" y="713"/>
                  </a:cubicBezTo>
                  <a:cubicBezTo>
                    <a:pt x="770" y="713"/>
                    <a:pt x="693" y="720"/>
                    <a:pt x="672" y="721"/>
                  </a:cubicBezTo>
                  <a:cubicBezTo>
                    <a:pt x="651" y="722"/>
                    <a:pt x="188" y="739"/>
                    <a:pt x="179" y="739"/>
                  </a:cubicBezTo>
                  <a:cubicBezTo>
                    <a:pt x="171" y="739"/>
                    <a:pt x="171" y="747"/>
                    <a:pt x="171" y="747"/>
                  </a:cubicBezTo>
                  <a:cubicBezTo>
                    <a:pt x="171" y="747"/>
                    <a:pt x="166" y="672"/>
                    <a:pt x="166" y="667"/>
                  </a:cubicBezTo>
                  <a:cubicBezTo>
                    <a:pt x="166" y="667"/>
                    <a:pt x="166" y="667"/>
                    <a:pt x="166" y="665"/>
                  </a:cubicBezTo>
                  <a:cubicBezTo>
                    <a:pt x="165" y="642"/>
                    <a:pt x="159" y="403"/>
                    <a:pt x="159" y="376"/>
                  </a:cubicBezTo>
                  <a:cubicBezTo>
                    <a:pt x="159" y="288"/>
                    <a:pt x="159" y="288"/>
                    <a:pt x="159" y="288"/>
                  </a:cubicBezTo>
                  <a:cubicBezTo>
                    <a:pt x="159" y="288"/>
                    <a:pt x="158" y="280"/>
                    <a:pt x="150" y="276"/>
                  </a:cubicBezTo>
                  <a:cubicBezTo>
                    <a:pt x="143" y="271"/>
                    <a:pt x="121" y="255"/>
                    <a:pt x="121" y="250"/>
                  </a:cubicBezTo>
                  <a:cubicBezTo>
                    <a:pt x="121" y="245"/>
                    <a:pt x="117" y="234"/>
                    <a:pt x="113" y="230"/>
                  </a:cubicBezTo>
                  <a:cubicBezTo>
                    <a:pt x="109" y="227"/>
                    <a:pt x="94" y="216"/>
                    <a:pt x="95" y="203"/>
                  </a:cubicBezTo>
                  <a:cubicBezTo>
                    <a:pt x="97" y="190"/>
                    <a:pt x="100" y="186"/>
                    <a:pt x="104" y="182"/>
                  </a:cubicBezTo>
                  <a:cubicBezTo>
                    <a:pt x="109" y="179"/>
                    <a:pt x="120" y="173"/>
                    <a:pt x="118" y="163"/>
                  </a:cubicBezTo>
                  <a:cubicBezTo>
                    <a:pt x="115" y="152"/>
                    <a:pt x="105" y="151"/>
                    <a:pt x="97" y="150"/>
                  </a:cubicBezTo>
                  <a:cubicBezTo>
                    <a:pt x="89" y="149"/>
                    <a:pt x="72" y="137"/>
                    <a:pt x="66" y="133"/>
                  </a:cubicBezTo>
                  <a:cubicBezTo>
                    <a:pt x="60" y="128"/>
                    <a:pt x="52" y="129"/>
                    <a:pt x="52" y="129"/>
                  </a:cubicBezTo>
                  <a:cubicBezTo>
                    <a:pt x="52" y="129"/>
                    <a:pt x="51" y="129"/>
                    <a:pt x="49" y="129"/>
                  </a:cubicBezTo>
                  <a:cubicBezTo>
                    <a:pt x="49" y="109"/>
                    <a:pt x="38" y="89"/>
                    <a:pt x="29" y="79"/>
                  </a:cubicBezTo>
                  <a:cubicBezTo>
                    <a:pt x="20" y="68"/>
                    <a:pt x="4" y="40"/>
                    <a:pt x="2" y="35"/>
                  </a:cubicBezTo>
                  <a:cubicBezTo>
                    <a:pt x="0" y="31"/>
                    <a:pt x="1" y="28"/>
                    <a:pt x="2" y="23"/>
                  </a:cubicBezTo>
                  <a:cubicBezTo>
                    <a:pt x="2" y="23"/>
                    <a:pt x="2" y="23"/>
                    <a:pt x="2" y="23"/>
                  </a:cubicBezTo>
                  <a:cubicBezTo>
                    <a:pt x="2" y="23"/>
                    <a:pt x="355" y="11"/>
                    <a:pt x="409" y="10"/>
                  </a:cubicBezTo>
                  <a:cubicBezTo>
                    <a:pt x="462" y="9"/>
                    <a:pt x="505" y="5"/>
                    <a:pt x="505" y="5"/>
                  </a:cubicBezTo>
                  <a:cubicBezTo>
                    <a:pt x="505" y="5"/>
                    <a:pt x="520" y="0"/>
                    <a:pt x="541" y="17"/>
                  </a:cubicBezTo>
                  <a:cubicBezTo>
                    <a:pt x="563" y="33"/>
                    <a:pt x="568" y="42"/>
                    <a:pt x="568" y="42"/>
                  </a:cubicBezTo>
                  <a:cubicBezTo>
                    <a:pt x="568" y="42"/>
                    <a:pt x="568" y="42"/>
                    <a:pt x="568" y="43"/>
                  </a:cubicBezTo>
                  <a:cubicBezTo>
                    <a:pt x="568" y="44"/>
                    <a:pt x="568" y="47"/>
                    <a:pt x="568" y="53"/>
                  </a:cubicBezTo>
                  <a:cubicBezTo>
                    <a:pt x="567" y="61"/>
                    <a:pt x="565" y="77"/>
                    <a:pt x="568" y="99"/>
                  </a:cubicBezTo>
                  <a:cubicBezTo>
                    <a:pt x="572" y="120"/>
                    <a:pt x="583" y="148"/>
                    <a:pt x="619" y="181"/>
                  </a:cubicBezTo>
                  <a:cubicBezTo>
                    <a:pt x="655" y="213"/>
                    <a:pt x="657" y="212"/>
                    <a:pt x="668" y="226"/>
                  </a:cubicBezTo>
                  <a:cubicBezTo>
                    <a:pt x="679" y="240"/>
                    <a:pt x="681" y="250"/>
                    <a:pt x="683" y="265"/>
                  </a:cubicBezTo>
                  <a:cubicBezTo>
                    <a:pt x="684" y="281"/>
                    <a:pt x="697" y="294"/>
                    <a:pt x="711" y="290"/>
                  </a:cubicBezTo>
                  <a:cubicBezTo>
                    <a:pt x="725" y="286"/>
                    <a:pt x="731" y="283"/>
                    <a:pt x="738" y="286"/>
                  </a:cubicBezTo>
                  <a:cubicBezTo>
                    <a:pt x="745" y="289"/>
                    <a:pt x="773" y="302"/>
                    <a:pt x="763" y="328"/>
                  </a:cubicBezTo>
                  <a:cubicBezTo>
                    <a:pt x="752" y="354"/>
                    <a:pt x="723" y="389"/>
                    <a:pt x="739" y="408"/>
                  </a:cubicBezTo>
                  <a:cubicBezTo>
                    <a:pt x="755" y="427"/>
                    <a:pt x="793" y="458"/>
                    <a:pt x="808" y="463"/>
                  </a:cubicBezTo>
                  <a:cubicBezTo>
                    <a:pt x="823" y="469"/>
                    <a:pt x="852" y="483"/>
                    <a:pt x="859" y="495"/>
                  </a:cubicBezTo>
                  <a:cubicBezTo>
                    <a:pt x="867" y="507"/>
                    <a:pt x="867" y="518"/>
                    <a:pt x="867" y="523"/>
                  </a:cubicBezTo>
                  <a:cubicBezTo>
                    <a:pt x="867" y="529"/>
                    <a:pt x="875" y="551"/>
                    <a:pt x="869" y="565"/>
                  </a:cubicBezTo>
                  <a:cubicBezTo>
                    <a:pt x="863" y="580"/>
                    <a:pt x="869" y="586"/>
                    <a:pt x="877" y="592"/>
                  </a:cubicBezTo>
                  <a:cubicBezTo>
                    <a:pt x="885" y="598"/>
                    <a:pt x="896" y="610"/>
                    <a:pt x="905" y="610"/>
                  </a:cubicBezTo>
                  <a:cubicBezTo>
                    <a:pt x="909" y="610"/>
                    <a:pt x="914" y="610"/>
                    <a:pt x="917" y="614"/>
                  </a:cubicBezTo>
                  <a:cubicBezTo>
                    <a:pt x="917" y="614"/>
                    <a:pt x="917" y="614"/>
                    <a:pt x="917" y="614"/>
                  </a:cubicBezTo>
                  <a:cubicBezTo>
                    <a:pt x="922" y="618"/>
                    <a:pt x="924" y="626"/>
                    <a:pt x="923" y="64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38" name="Google Shape;838;p41"/>
            <p:cNvSpPr/>
            <p:nvPr/>
          </p:nvSpPr>
          <p:spPr>
            <a:xfrm>
              <a:off x="951" y="1673"/>
              <a:ext cx="686" cy="794"/>
            </a:xfrm>
            <a:custGeom>
              <a:rect b="b" l="l" r="r" t="t"/>
              <a:pathLst>
                <a:path extrusionOk="0" h="1091" w="943">
                  <a:moveTo>
                    <a:pt x="943" y="106"/>
                  </a:moveTo>
                  <a:cubicBezTo>
                    <a:pt x="818" y="1091"/>
                    <a:pt x="818" y="1091"/>
                    <a:pt x="818" y="1091"/>
                  </a:cubicBezTo>
                  <a:cubicBezTo>
                    <a:pt x="553" y="1060"/>
                    <a:pt x="553" y="1060"/>
                    <a:pt x="553" y="1060"/>
                  </a:cubicBezTo>
                  <a:cubicBezTo>
                    <a:pt x="553" y="1060"/>
                    <a:pt x="528" y="1054"/>
                    <a:pt x="518" y="1047"/>
                  </a:cubicBezTo>
                  <a:cubicBezTo>
                    <a:pt x="508" y="1040"/>
                    <a:pt x="20" y="763"/>
                    <a:pt x="20" y="763"/>
                  </a:cubicBezTo>
                  <a:cubicBezTo>
                    <a:pt x="20" y="763"/>
                    <a:pt x="0" y="738"/>
                    <a:pt x="31" y="729"/>
                  </a:cubicBezTo>
                  <a:cubicBezTo>
                    <a:pt x="34" y="728"/>
                    <a:pt x="37" y="727"/>
                    <a:pt x="40" y="726"/>
                  </a:cubicBezTo>
                  <a:cubicBezTo>
                    <a:pt x="65" y="718"/>
                    <a:pt x="75" y="705"/>
                    <a:pt x="75" y="696"/>
                  </a:cubicBezTo>
                  <a:cubicBezTo>
                    <a:pt x="74" y="686"/>
                    <a:pt x="68" y="677"/>
                    <a:pt x="58" y="670"/>
                  </a:cubicBezTo>
                  <a:cubicBezTo>
                    <a:pt x="46" y="663"/>
                    <a:pt x="48" y="644"/>
                    <a:pt x="48" y="637"/>
                  </a:cubicBezTo>
                  <a:cubicBezTo>
                    <a:pt x="50" y="630"/>
                    <a:pt x="52" y="613"/>
                    <a:pt x="64" y="603"/>
                  </a:cubicBezTo>
                  <a:cubicBezTo>
                    <a:pt x="76" y="593"/>
                    <a:pt x="90" y="572"/>
                    <a:pt x="94" y="554"/>
                  </a:cubicBezTo>
                  <a:cubicBezTo>
                    <a:pt x="98" y="536"/>
                    <a:pt x="94" y="524"/>
                    <a:pt x="106" y="513"/>
                  </a:cubicBezTo>
                  <a:cubicBezTo>
                    <a:pt x="118" y="502"/>
                    <a:pt x="142" y="489"/>
                    <a:pt x="152" y="478"/>
                  </a:cubicBezTo>
                  <a:cubicBezTo>
                    <a:pt x="162" y="468"/>
                    <a:pt x="167" y="468"/>
                    <a:pt x="158" y="454"/>
                  </a:cubicBezTo>
                  <a:cubicBezTo>
                    <a:pt x="150" y="441"/>
                    <a:pt x="136" y="408"/>
                    <a:pt x="136" y="404"/>
                  </a:cubicBezTo>
                  <a:cubicBezTo>
                    <a:pt x="136" y="400"/>
                    <a:pt x="122" y="362"/>
                    <a:pt x="118" y="358"/>
                  </a:cubicBezTo>
                  <a:cubicBezTo>
                    <a:pt x="116" y="356"/>
                    <a:pt x="116" y="344"/>
                    <a:pt x="118" y="331"/>
                  </a:cubicBezTo>
                  <a:cubicBezTo>
                    <a:pt x="119" y="318"/>
                    <a:pt x="122" y="304"/>
                    <a:pt x="126" y="299"/>
                  </a:cubicBezTo>
                  <a:cubicBezTo>
                    <a:pt x="136" y="289"/>
                    <a:pt x="134" y="236"/>
                    <a:pt x="134" y="214"/>
                  </a:cubicBezTo>
                  <a:cubicBezTo>
                    <a:pt x="134" y="191"/>
                    <a:pt x="132" y="148"/>
                    <a:pt x="144" y="142"/>
                  </a:cubicBezTo>
                  <a:cubicBezTo>
                    <a:pt x="157" y="134"/>
                    <a:pt x="180" y="132"/>
                    <a:pt x="188" y="142"/>
                  </a:cubicBezTo>
                  <a:cubicBezTo>
                    <a:pt x="196" y="151"/>
                    <a:pt x="202" y="166"/>
                    <a:pt x="210" y="164"/>
                  </a:cubicBezTo>
                  <a:cubicBezTo>
                    <a:pt x="218" y="164"/>
                    <a:pt x="230" y="162"/>
                    <a:pt x="236" y="140"/>
                  </a:cubicBezTo>
                  <a:cubicBezTo>
                    <a:pt x="241" y="117"/>
                    <a:pt x="256" y="47"/>
                    <a:pt x="258" y="32"/>
                  </a:cubicBezTo>
                  <a:cubicBezTo>
                    <a:pt x="260" y="17"/>
                    <a:pt x="262" y="0"/>
                    <a:pt x="262" y="0"/>
                  </a:cubicBezTo>
                  <a:cubicBezTo>
                    <a:pt x="262" y="0"/>
                    <a:pt x="751" y="83"/>
                    <a:pt x="943" y="106"/>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39" name="Google Shape;839;p41"/>
            <p:cNvSpPr/>
            <p:nvPr/>
          </p:nvSpPr>
          <p:spPr>
            <a:xfrm>
              <a:off x="3423" y="2038"/>
              <a:ext cx="358" cy="628"/>
            </a:xfrm>
            <a:custGeom>
              <a:rect b="b" l="l" r="r" t="t"/>
              <a:pathLst>
                <a:path extrusionOk="0" h="862" w="493">
                  <a:moveTo>
                    <a:pt x="485" y="819"/>
                  </a:moveTo>
                  <a:cubicBezTo>
                    <a:pt x="476" y="819"/>
                    <a:pt x="465" y="812"/>
                    <a:pt x="465" y="812"/>
                  </a:cubicBezTo>
                  <a:cubicBezTo>
                    <a:pt x="465" y="812"/>
                    <a:pt x="463" y="807"/>
                    <a:pt x="459" y="812"/>
                  </a:cubicBezTo>
                  <a:cubicBezTo>
                    <a:pt x="454" y="818"/>
                    <a:pt x="447" y="826"/>
                    <a:pt x="440" y="819"/>
                  </a:cubicBezTo>
                  <a:cubicBezTo>
                    <a:pt x="433" y="813"/>
                    <a:pt x="430" y="807"/>
                    <a:pt x="421" y="810"/>
                  </a:cubicBezTo>
                  <a:cubicBezTo>
                    <a:pt x="413" y="813"/>
                    <a:pt x="385" y="820"/>
                    <a:pt x="371" y="826"/>
                  </a:cubicBezTo>
                  <a:cubicBezTo>
                    <a:pt x="357" y="832"/>
                    <a:pt x="349" y="849"/>
                    <a:pt x="345" y="849"/>
                  </a:cubicBezTo>
                  <a:cubicBezTo>
                    <a:pt x="340" y="850"/>
                    <a:pt x="329" y="862"/>
                    <a:pt x="321" y="857"/>
                  </a:cubicBezTo>
                  <a:cubicBezTo>
                    <a:pt x="321" y="857"/>
                    <a:pt x="320" y="856"/>
                    <a:pt x="319" y="855"/>
                  </a:cubicBezTo>
                  <a:cubicBezTo>
                    <a:pt x="319" y="855"/>
                    <a:pt x="319" y="854"/>
                    <a:pt x="318" y="854"/>
                  </a:cubicBezTo>
                  <a:cubicBezTo>
                    <a:pt x="318" y="854"/>
                    <a:pt x="318" y="854"/>
                    <a:pt x="318" y="854"/>
                  </a:cubicBezTo>
                  <a:cubicBezTo>
                    <a:pt x="312" y="843"/>
                    <a:pt x="307" y="818"/>
                    <a:pt x="293" y="806"/>
                  </a:cubicBezTo>
                  <a:cubicBezTo>
                    <a:pt x="279" y="793"/>
                    <a:pt x="268" y="787"/>
                    <a:pt x="274" y="768"/>
                  </a:cubicBezTo>
                  <a:cubicBezTo>
                    <a:pt x="280" y="749"/>
                    <a:pt x="294" y="727"/>
                    <a:pt x="287" y="721"/>
                  </a:cubicBezTo>
                  <a:cubicBezTo>
                    <a:pt x="281" y="715"/>
                    <a:pt x="266" y="722"/>
                    <a:pt x="257" y="721"/>
                  </a:cubicBezTo>
                  <a:cubicBezTo>
                    <a:pt x="247" y="721"/>
                    <a:pt x="195" y="726"/>
                    <a:pt x="180" y="726"/>
                  </a:cubicBezTo>
                  <a:cubicBezTo>
                    <a:pt x="165" y="726"/>
                    <a:pt x="59" y="737"/>
                    <a:pt x="45" y="736"/>
                  </a:cubicBezTo>
                  <a:cubicBezTo>
                    <a:pt x="32" y="735"/>
                    <a:pt x="5" y="743"/>
                    <a:pt x="5" y="735"/>
                  </a:cubicBezTo>
                  <a:cubicBezTo>
                    <a:pt x="6" y="728"/>
                    <a:pt x="4" y="723"/>
                    <a:pt x="5" y="715"/>
                  </a:cubicBezTo>
                  <a:cubicBezTo>
                    <a:pt x="7" y="707"/>
                    <a:pt x="10" y="699"/>
                    <a:pt x="5" y="697"/>
                  </a:cubicBezTo>
                  <a:cubicBezTo>
                    <a:pt x="0" y="695"/>
                    <a:pt x="5" y="693"/>
                    <a:pt x="11" y="687"/>
                  </a:cubicBezTo>
                  <a:cubicBezTo>
                    <a:pt x="17" y="680"/>
                    <a:pt x="19" y="671"/>
                    <a:pt x="19" y="663"/>
                  </a:cubicBezTo>
                  <a:cubicBezTo>
                    <a:pt x="19" y="656"/>
                    <a:pt x="22" y="633"/>
                    <a:pt x="25" y="623"/>
                  </a:cubicBezTo>
                  <a:cubicBezTo>
                    <a:pt x="27" y="614"/>
                    <a:pt x="37" y="591"/>
                    <a:pt x="40" y="585"/>
                  </a:cubicBezTo>
                  <a:cubicBezTo>
                    <a:pt x="43" y="578"/>
                    <a:pt x="63" y="567"/>
                    <a:pt x="67" y="557"/>
                  </a:cubicBezTo>
                  <a:cubicBezTo>
                    <a:pt x="71" y="548"/>
                    <a:pt x="80" y="541"/>
                    <a:pt x="77" y="535"/>
                  </a:cubicBezTo>
                  <a:cubicBezTo>
                    <a:pt x="75" y="529"/>
                    <a:pt x="67" y="535"/>
                    <a:pt x="67" y="526"/>
                  </a:cubicBezTo>
                  <a:cubicBezTo>
                    <a:pt x="67" y="517"/>
                    <a:pt x="69" y="514"/>
                    <a:pt x="76" y="511"/>
                  </a:cubicBezTo>
                  <a:cubicBezTo>
                    <a:pt x="83" y="507"/>
                    <a:pt x="110" y="501"/>
                    <a:pt x="95" y="493"/>
                  </a:cubicBezTo>
                  <a:cubicBezTo>
                    <a:pt x="81" y="485"/>
                    <a:pt x="73" y="477"/>
                    <a:pt x="73" y="467"/>
                  </a:cubicBezTo>
                  <a:cubicBezTo>
                    <a:pt x="73" y="457"/>
                    <a:pt x="69" y="451"/>
                    <a:pt x="65" y="449"/>
                  </a:cubicBezTo>
                  <a:cubicBezTo>
                    <a:pt x="61" y="448"/>
                    <a:pt x="57" y="439"/>
                    <a:pt x="59" y="433"/>
                  </a:cubicBezTo>
                  <a:cubicBezTo>
                    <a:pt x="62" y="428"/>
                    <a:pt x="56" y="427"/>
                    <a:pt x="56" y="417"/>
                  </a:cubicBezTo>
                  <a:cubicBezTo>
                    <a:pt x="56" y="407"/>
                    <a:pt x="67" y="403"/>
                    <a:pt x="65" y="397"/>
                  </a:cubicBezTo>
                  <a:cubicBezTo>
                    <a:pt x="62" y="391"/>
                    <a:pt x="48" y="392"/>
                    <a:pt x="47" y="387"/>
                  </a:cubicBezTo>
                  <a:cubicBezTo>
                    <a:pt x="46" y="385"/>
                    <a:pt x="46" y="384"/>
                    <a:pt x="46" y="384"/>
                  </a:cubicBezTo>
                  <a:cubicBezTo>
                    <a:pt x="46" y="383"/>
                    <a:pt x="47" y="382"/>
                    <a:pt x="49" y="374"/>
                  </a:cubicBezTo>
                  <a:cubicBezTo>
                    <a:pt x="51" y="362"/>
                    <a:pt x="55" y="361"/>
                    <a:pt x="59" y="353"/>
                  </a:cubicBezTo>
                  <a:cubicBezTo>
                    <a:pt x="63" y="345"/>
                    <a:pt x="59" y="327"/>
                    <a:pt x="51" y="314"/>
                  </a:cubicBezTo>
                  <a:cubicBezTo>
                    <a:pt x="43" y="301"/>
                    <a:pt x="33" y="285"/>
                    <a:pt x="35" y="274"/>
                  </a:cubicBezTo>
                  <a:cubicBezTo>
                    <a:pt x="37" y="263"/>
                    <a:pt x="54" y="251"/>
                    <a:pt x="55" y="243"/>
                  </a:cubicBezTo>
                  <a:cubicBezTo>
                    <a:pt x="57" y="235"/>
                    <a:pt x="56" y="229"/>
                    <a:pt x="57" y="221"/>
                  </a:cubicBezTo>
                  <a:cubicBezTo>
                    <a:pt x="59" y="212"/>
                    <a:pt x="54" y="208"/>
                    <a:pt x="65" y="202"/>
                  </a:cubicBezTo>
                  <a:cubicBezTo>
                    <a:pt x="77" y="196"/>
                    <a:pt x="79" y="198"/>
                    <a:pt x="80" y="186"/>
                  </a:cubicBezTo>
                  <a:cubicBezTo>
                    <a:pt x="81" y="174"/>
                    <a:pt x="76" y="162"/>
                    <a:pt x="91" y="147"/>
                  </a:cubicBezTo>
                  <a:cubicBezTo>
                    <a:pt x="107" y="133"/>
                    <a:pt x="114" y="120"/>
                    <a:pt x="115" y="106"/>
                  </a:cubicBezTo>
                  <a:cubicBezTo>
                    <a:pt x="115" y="92"/>
                    <a:pt x="115" y="84"/>
                    <a:pt x="126" y="71"/>
                  </a:cubicBezTo>
                  <a:cubicBezTo>
                    <a:pt x="137" y="57"/>
                    <a:pt x="148" y="51"/>
                    <a:pt x="149" y="47"/>
                  </a:cubicBezTo>
                  <a:cubicBezTo>
                    <a:pt x="151" y="44"/>
                    <a:pt x="155" y="50"/>
                    <a:pt x="156" y="37"/>
                  </a:cubicBezTo>
                  <a:cubicBezTo>
                    <a:pt x="157" y="28"/>
                    <a:pt x="155" y="23"/>
                    <a:pt x="160" y="21"/>
                  </a:cubicBezTo>
                  <a:cubicBezTo>
                    <a:pt x="162" y="20"/>
                    <a:pt x="165" y="20"/>
                    <a:pt x="172" y="19"/>
                  </a:cubicBezTo>
                  <a:cubicBezTo>
                    <a:pt x="191" y="19"/>
                    <a:pt x="435" y="3"/>
                    <a:pt x="462" y="0"/>
                  </a:cubicBezTo>
                  <a:cubicBezTo>
                    <a:pt x="461" y="0"/>
                    <a:pt x="461" y="0"/>
                    <a:pt x="460" y="1"/>
                  </a:cubicBezTo>
                  <a:cubicBezTo>
                    <a:pt x="460" y="1"/>
                    <a:pt x="459" y="1"/>
                    <a:pt x="458" y="1"/>
                  </a:cubicBezTo>
                  <a:cubicBezTo>
                    <a:pt x="456" y="1"/>
                    <a:pt x="455" y="2"/>
                    <a:pt x="454" y="2"/>
                  </a:cubicBezTo>
                  <a:cubicBezTo>
                    <a:pt x="454" y="2"/>
                    <a:pt x="454" y="2"/>
                    <a:pt x="453" y="2"/>
                  </a:cubicBezTo>
                  <a:cubicBezTo>
                    <a:pt x="453" y="2"/>
                    <a:pt x="453" y="2"/>
                    <a:pt x="453" y="2"/>
                  </a:cubicBezTo>
                  <a:cubicBezTo>
                    <a:pt x="453" y="2"/>
                    <a:pt x="453" y="2"/>
                    <a:pt x="453" y="3"/>
                  </a:cubicBezTo>
                  <a:cubicBezTo>
                    <a:pt x="453" y="3"/>
                    <a:pt x="452" y="3"/>
                    <a:pt x="452" y="3"/>
                  </a:cubicBezTo>
                  <a:cubicBezTo>
                    <a:pt x="452" y="8"/>
                    <a:pt x="453" y="10"/>
                    <a:pt x="460" y="13"/>
                  </a:cubicBezTo>
                  <a:cubicBezTo>
                    <a:pt x="468" y="16"/>
                    <a:pt x="467" y="23"/>
                    <a:pt x="467" y="23"/>
                  </a:cubicBezTo>
                  <a:cubicBezTo>
                    <a:pt x="467" y="23"/>
                    <a:pt x="465" y="195"/>
                    <a:pt x="465" y="240"/>
                  </a:cubicBezTo>
                  <a:cubicBezTo>
                    <a:pt x="465" y="285"/>
                    <a:pt x="459" y="563"/>
                    <a:pt x="461" y="581"/>
                  </a:cubicBezTo>
                  <a:cubicBezTo>
                    <a:pt x="462" y="598"/>
                    <a:pt x="487" y="747"/>
                    <a:pt x="488" y="761"/>
                  </a:cubicBezTo>
                  <a:cubicBezTo>
                    <a:pt x="489" y="772"/>
                    <a:pt x="491" y="797"/>
                    <a:pt x="492" y="806"/>
                  </a:cubicBezTo>
                  <a:cubicBezTo>
                    <a:pt x="492" y="806"/>
                    <a:pt x="492" y="806"/>
                    <a:pt x="492" y="808"/>
                  </a:cubicBezTo>
                  <a:cubicBezTo>
                    <a:pt x="493" y="812"/>
                    <a:pt x="492" y="819"/>
                    <a:pt x="485" y="819"/>
                  </a:cubicBezTo>
                  <a:close/>
                </a:path>
              </a:pathLst>
            </a:custGeom>
            <a:solidFill>
              <a:schemeClr val="lt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40" name="Google Shape;840;p41"/>
            <p:cNvSpPr/>
            <p:nvPr/>
          </p:nvSpPr>
          <p:spPr>
            <a:xfrm>
              <a:off x="4016" y="1975"/>
              <a:ext cx="552" cy="572"/>
            </a:xfrm>
            <a:custGeom>
              <a:rect b="b" l="l" r="r" t="t"/>
              <a:pathLst>
                <a:path extrusionOk="0" h="786" w="759">
                  <a:moveTo>
                    <a:pt x="749" y="480"/>
                  </a:moveTo>
                  <a:cubicBezTo>
                    <a:pt x="747" y="485"/>
                    <a:pt x="744" y="486"/>
                    <a:pt x="744" y="490"/>
                  </a:cubicBezTo>
                  <a:cubicBezTo>
                    <a:pt x="744" y="495"/>
                    <a:pt x="731" y="497"/>
                    <a:pt x="725" y="497"/>
                  </a:cubicBezTo>
                  <a:cubicBezTo>
                    <a:pt x="718" y="497"/>
                    <a:pt x="720" y="498"/>
                    <a:pt x="720" y="504"/>
                  </a:cubicBezTo>
                  <a:cubicBezTo>
                    <a:pt x="721" y="511"/>
                    <a:pt x="728" y="516"/>
                    <a:pt x="723" y="521"/>
                  </a:cubicBezTo>
                  <a:cubicBezTo>
                    <a:pt x="719" y="526"/>
                    <a:pt x="715" y="528"/>
                    <a:pt x="718" y="534"/>
                  </a:cubicBezTo>
                  <a:cubicBezTo>
                    <a:pt x="722" y="539"/>
                    <a:pt x="724" y="543"/>
                    <a:pt x="723" y="545"/>
                  </a:cubicBezTo>
                  <a:cubicBezTo>
                    <a:pt x="722" y="547"/>
                    <a:pt x="714" y="552"/>
                    <a:pt x="713" y="554"/>
                  </a:cubicBezTo>
                  <a:cubicBezTo>
                    <a:pt x="712" y="556"/>
                    <a:pt x="701" y="559"/>
                    <a:pt x="704" y="562"/>
                  </a:cubicBezTo>
                  <a:cubicBezTo>
                    <a:pt x="707" y="566"/>
                    <a:pt x="716" y="570"/>
                    <a:pt x="716" y="574"/>
                  </a:cubicBezTo>
                  <a:cubicBezTo>
                    <a:pt x="716" y="578"/>
                    <a:pt x="713" y="587"/>
                    <a:pt x="710" y="592"/>
                  </a:cubicBezTo>
                  <a:cubicBezTo>
                    <a:pt x="707" y="596"/>
                    <a:pt x="703" y="592"/>
                    <a:pt x="701" y="595"/>
                  </a:cubicBezTo>
                  <a:cubicBezTo>
                    <a:pt x="699" y="598"/>
                    <a:pt x="711" y="602"/>
                    <a:pt x="710" y="606"/>
                  </a:cubicBezTo>
                  <a:cubicBezTo>
                    <a:pt x="708" y="610"/>
                    <a:pt x="706" y="624"/>
                    <a:pt x="702" y="628"/>
                  </a:cubicBezTo>
                  <a:cubicBezTo>
                    <a:pt x="699" y="631"/>
                    <a:pt x="697" y="645"/>
                    <a:pt x="697" y="645"/>
                  </a:cubicBezTo>
                  <a:cubicBezTo>
                    <a:pt x="697" y="645"/>
                    <a:pt x="698" y="656"/>
                    <a:pt x="697" y="661"/>
                  </a:cubicBezTo>
                  <a:cubicBezTo>
                    <a:pt x="695" y="666"/>
                    <a:pt x="696" y="678"/>
                    <a:pt x="694" y="679"/>
                  </a:cubicBezTo>
                  <a:cubicBezTo>
                    <a:pt x="692" y="680"/>
                    <a:pt x="692" y="688"/>
                    <a:pt x="694" y="689"/>
                  </a:cubicBezTo>
                  <a:cubicBezTo>
                    <a:pt x="696" y="690"/>
                    <a:pt x="697" y="709"/>
                    <a:pt x="697" y="709"/>
                  </a:cubicBezTo>
                  <a:cubicBezTo>
                    <a:pt x="695" y="709"/>
                    <a:pt x="693" y="710"/>
                    <a:pt x="693" y="710"/>
                  </a:cubicBezTo>
                  <a:cubicBezTo>
                    <a:pt x="693" y="710"/>
                    <a:pt x="670" y="713"/>
                    <a:pt x="660" y="708"/>
                  </a:cubicBezTo>
                  <a:cubicBezTo>
                    <a:pt x="650" y="702"/>
                    <a:pt x="629" y="704"/>
                    <a:pt x="622" y="708"/>
                  </a:cubicBezTo>
                  <a:cubicBezTo>
                    <a:pt x="616" y="712"/>
                    <a:pt x="618" y="730"/>
                    <a:pt x="620" y="734"/>
                  </a:cubicBezTo>
                  <a:cubicBezTo>
                    <a:pt x="622" y="738"/>
                    <a:pt x="626" y="759"/>
                    <a:pt x="626" y="770"/>
                  </a:cubicBezTo>
                  <a:cubicBezTo>
                    <a:pt x="626" y="780"/>
                    <a:pt x="617" y="783"/>
                    <a:pt x="610" y="784"/>
                  </a:cubicBezTo>
                  <a:cubicBezTo>
                    <a:pt x="602" y="786"/>
                    <a:pt x="601" y="776"/>
                    <a:pt x="594" y="764"/>
                  </a:cubicBezTo>
                  <a:cubicBezTo>
                    <a:pt x="588" y="751"/>
                    <a:pt x="573" y="756"/>
                    <a:pt x="573" y="756"/>
                  </a:cubicBezTo>
                  <a:cubicBezTo>
                    <a:pt x="206" y="780"/>
                    <a:pt x="206" y="780"/>
                    <a:pt x="206" y="780"/>
                  </a:cubicBezTo>
                  <a:cubicBezTo>
                    <a:pt x="201" y="781"/>
                    <a:pt x="196" y="778"/>
                    <a:pt x="193" y="773"/>
                  </a:cubicBezTo>
                  <a:cubicBezTo>
                    <a:pt x="176" y="742"/>
                    <a:pt x="176" y="742"/>
                    <a:pt x="176" y="742"/>
                  </a:cubicBezTo>
                  <a:cubicBezTo>
                    <a:pt x="174" y="740"/>
                    <a:pt x="173" y="739"/>
                    <a:pt x="171" y="737"/>
                  </a:cubicBezTo>
                  <a:cubicBezTo>
                    <a:pt x="171" y="737"/>
                    <a:pt x="171" y="726"/>
                    <a:pt x="171" y="725"/>
                  </a:cubicBezTo>
                  <a:cubicBezTo>
                    <a:pt x="171" y="723"/>
                    <a:pt x="169" y="714"/>
                    <a:pt x="162" y="709"/>
                  </a:cubicBezTo>
                  <a:cubicBezTo>
                    <a:pt x="155" y="704"/>
                    <a:pt x="151" y="689"/>
                    <a:pt x="152" y="675"/>
                  </a:cubicBezTo>
                  <a:cubicBezTo>
                    <a:pt x="153" y="662"/>
                    <a:pt x="156" y="637"/>
                    <a:pt x="152" y="631"/>
                  </a:cubicBezTo>
                  <a:cubicBezTo>
                    <a:pt x="147" y="626"/>
                    <a:pt x="133" y="607"/>
                    <a:pt x="135" y="581"/>
                  </a:cubicBezTo>
                  <a:cubicBezTo>
                    <a:pt x="139" y="555"/>
                    <a:pt x="133" y="545"/>
                    <a:pt x="143" y="535"/>
                  </a:cubicBezTo>
                  <a:cubicBezTo>
                    <a:pt x="153" y="525"/>
                    <a:pt x="155" y="518"/>
                    <a:pt x="155" y="513"/>
                  </a:cubicBezTo>
                  <a:cubicBezTo>
                    <a:pt x="155" y="509"/>
                    <a:pt x="142" y="493"/>
                    <a:pt x="135" y="477"/>
                  </a:cubicBezTo>
                  <a:cubicBezTo>
                    <a:pt x="129" y="459"/>
                    <a:pt x="117" y="431"/>
                    <a:pt x="113" y="423"/>
                  </a:cubicBezTo>
                  <a:cubicBezTo>
                    <a:pt x="109" y="413"/>
                    <a:pt x="73" y="297"/>
                    <a:pt x="73" y="297"/>
                  </a:cubicBezTo>
                  <a:cubicBezTo>
                    <a:pt x="73" y="297"/>
                    <a:pt x="1" y="54"/>
                    <a:pt x="0" y="50"/>
                  </a:cubicBezTo>
                  <a:cubicBezTo>
                    <a:pt x="0" y="50"/>
                    <a:pt x="89" y="40"/>
                    <a:pt x="179" y="28"/>
                  </a:cubicBezTo>
                  <a:cubicBezTo>
                    <a:pt x="261" y="18"/>
                    <a:pt x="344" y="6"/>
                    <a:pt x="364" y="0"/>
                  </a:cubicBezTo>
                  <a:cubicBezTo>
                    <a:pt x="355" y="7"/>
                    <a:pt x="348" y="13"/>
                    <a:pt x="344" y="16"/>
                  </a:cubicBezTo>
                  <a:cubicBezTo>
                    <a:pt x="334" y="23"/>
                    <a:pt x="328" y="40"/>
                    <a:pt x="328" y="54"/>
                  </a:cubicBezTo>
                  <a:cubicBezTo>
                    <a:pt x="328" y="67"/>
                    <a:pt x="344" y="72"/>
                    <a:pt x="361" y="82"/>
                  </a:cubicBezTo>
                  <a:cubicBezTo>
                    <a:pt x="378" y="91"/>
                    <a:pt x="386" y="89"/>
                    <a:pt x="396" y="91"/>
                  </a:cubicBezTo>
                  <a:cubicBezTo>
                    <a:pt x="405" y="93"/>
                    <a:pt x="412" y="112"/>
                    <a:pt x="418" y="124"/>
                  </a:cubicBezTo>
                  <a:cubicBezTo>
                    <a:pt x="425" y="135"/>
                    <a:pt x="450" y="162"/>
                    <a:pt x="469" y="174"/>
                  </a:cubicBezTo>
                  <a:cubicBezTo>
                    <a:pt x="488" y="186"/>
                    <a:pt x="509" y="211"/>
                    <a:pt x="520" y="218"/>
                  </a:cubicBezTo>
                  <a:cubicBezTo>
                    <a:pt x="530" y="226"/>
                    <a:pt x="543" y="237"/>
                    <a:pt x="551" y="243"/>
                  </a:cubicBezTo>
                  <a:cubicBezTo>
                    <a:pt x="559" y="249"/>
                    <a:pt x="559" y="252"/>
                    <a:pt x="563" y="257"/>
                  </a:cubicBezTo>
                  <a:cubicBezTo>
                    <a:pt x="567" y="262"/>
                    <a:pt x="584" y="282"/>
                    <a:pt x="595" y="290"/>
                  </a:cubicBezTo>
                  <a:cubicBezTo>
                    <a:pt x="606" y="297"/>
                    <a:pt x="628" y="317"/>
                    <a:pt x="638" y="328"/>
                  </a:cubicBezTo>
                  <a:cubicBezTo>
                    <a:pt x="648" y="338"/>
                    <a:pt x="651" y="346"/>
                    <a:pt x="651" y="354"/>
                  </a:cubicBezTo>
                  <a:cubicBezTo>
                    <a:pt x="651" y="361"/>
                    <a:pt x="662" y="382"/>
                    <a:pt x="666" y="384"/>
                  </a:cubicBezTo>
                  <a:cubicBezTo>
                    <a:pt x="670" y="386"/>
                    <a:pt x="687" y="394"/>
                    <a:pt x="696" y="404"/>
                  </a:cubicBezTo>
                  <a:cubicBezTo>
                    <a:pt x="704" y="414"/>
                    <a:pt x="705" y="431"/>
                    <a:pt x="709" y="449"/>
                  </a:cubicBezTo>
                  <a:cubicBezTo>
                    <a:pt x="713" y="467"/>
                    <a:pt x="739" y="464"/>
                    <a:pt x="749" y="464"/>
                  </a:cubicBezTo>
                  <a:cubicBezTo>
                    <a:pt x="759" y="465"/>
                    <a:pt x="751" y="474"/>
                    <a:pt x="749" y="48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41" name="Google Shape;841;p41"/>
            <p:cNvSpPr/>
            <p:nvPr/>
          </p:nvSpPr>
          <p:spPr>
            <a:xfrm>
              <a:off x="4254" y="1926"/>
              <a:ext cx="505" cy="389"/>
            </a:xfrm>
            <a:custGeom>
              <a:rect b="b" l="l" r="r" t="t"/>
              <a:pathLst>
                <a:path extrusionOk="0" h="534" w="694">
                  <a:moveTo>
                    <a:pt x="691" y="167"/>
                  </a:moveTo>
                  <a:cubicBezTo>
                    <a:pt x="688" y="169"/>
                    <a:pt x="664" y="185"/>
                    <a:pt x="662" y="192"/>
                  </a:cubicBezTo>
                  <a:cubicBezTo>
                    <a:pt x="661" y="199"/>
                    <a:pt x="645" y="215"/>
                    <a:pt x="644" y="220"/>
                  </a:cubicBezTo>
                  <a:cubicBezTo>
                    <a:pt x="642" y="225"/>
                    <a:pt x="641" y="233"/>
                    <a:pt x="637" y="237"/>
                  </a:cubicBezTo>
                  <a:cubicBezTo>
                    <a:pt x="633" y="241"/>
                    <a:pt x="632" y="256"/>
                    <a:pt x="630" y="264"/>
                  </a:cubicBezTo>
                  <a:cubicBezTo>
                    <a:pt x="629" y="272"/>
                    <a:pt x="628" y="285"/>
                    <a:pt x="628" y="291"/>
                  </a:cubicBezTo>
                  <a:cubicBezTo>
                    <a:pt x="627" y="297"/>
                    <a:pt x="622" y="304"/>
                    <a:pt x="619" y="306"/>
                  </a:cubicBezTo>
                  <a:cubicBezTo>
                    <a:pt x="616" y="308"/>
                    <a:pt x="615" y="313"/>
                    <a:pt x="612" y="318"/>
                  </a:cubicBezTo>
                  <a:cubicBezTo>
                    <a:pt x="610" y="323"/>
                    <a:pt x="614" y="331"/>
                    <a:pt x="602" y="331"/>
                  </a:cubicBezTo>
                  <a:cubicBezTo>
                    <a:pt x="589" y="331"/>
                    <a:pt x="579" y="331"/>
                    <a:pt x="579" y="336"/>
                  </a:cubicBezTo>
                  <a:cubicBezTo>
                    <a:pt x="579" y="341"/>
                    <a:pt x="586" y="350"/>
                    <a:pt x="580" y="354"/>
                  </a:cubicBezTo>
                  <a:cubicBezTo>
                    <a:pt x="574" y="358"/>
                    <a:pt x="560" y="377"/>
                    <a:pt x="555" y="379"/>
                  </a:cubicBezTo>
                  <a:cubicBezTo>
                    <a:pt x="550" y="381"/>
                    <a:pt x="542" y="379"/>
                    <a:pt x="542" y="379"/>
                  </a:cubicBezTo>
                  <a:cubicBezTo>
                    <a:pt x="542" y="379"/>
                    <a:pt x="540" y="386"/>
                    <a:pt x="540" y="389"/>
                  </a:cubicBezTo>
                  <a:cubicBezTo>
                    <a:pt x="541" y="392"/>
                    <a:pt x="550" y="395"/>
                    <a:pt x="545" y="400"/>
                  </a:cubicBezTo>
                  <a:cubicBezTo>
                    <a:pt x="540" y="405"/>
                    <a:pt x="525" y="412"/>
                    <a:pt x="519" y="419"/>
                  </a:cubicBezTo>
                  <a:cubicBezTo>
                    <a:pt x="513" y="425"/>
                    <a:pt x="500" y="435"/>
                    <a:pt x="498" y="435"/>
                  </a:cubicBezTo>
                  <a:cubicBezTo>
                    <a:pt x="496" y="435"/>
                    <a:pt x="472" y="440"/>
                    <a:pt x="469" y="440"/>
                  </a:cubicBezTo>
                  <a:cubicBezTo>
                    <a:pt x="466" y="440"/>
                    <a:pt x="446" y="442"/>
                    <a:pt x="446" y="445"/>
                  </a:cubicBezTo>
                  <a:cubicBezTo>
                    <a:pt x="446" y="449"/>
                    <a:pt x="449" y="452"/>
                    <a:pt x="451" y="452"/>
                  </a:cubicBezTo>
                  <a:cubicBezTo>
                    <a:pt x="453" y="452"/>
                    <a:pt x="472" y="450"/>
                    <a:pt x="472" y="457"/>
                  </a:cubicBezTo>
                  <a:cubicBezTo>
                    <a:pt x="473" y="465"/>
                    <a:pt x="475" y="477"/>
                    <a:pt x="472" y="479"/>
                  </a:cubicBezTo>
                  <a:cubicBezTo>
                    <a:pt x="470" y="480"/>
                    <a:pt x="458" y="487"/>
                    <a:pt x="455" y="485"/>
                  </a:cubicBezTo>
                  <a:cubicBezTo>
                    <a:pt x="452" y="483"/>
                    <a:pt x="444" y="471"/>
                    <a:pt x="438" y="473"/>
                  </a:cubicBezTo>
                  <a:cubicBezTo>
                    <a:pt x="432" y="475"/>
                    <a:pt x="429" y="475"/>
                    <a:pt x="429" y="478"/>
                  </a:cubicBezTo>
                  <a:cubicBezTo>
                    <a:pt x="429" y="481"/>
                    <a:pt x="432" y="482"/>
                    <a:pt x="436" y="487"/>
                  </a:cubicBezTo>
                  <a:cubicBezTo>
                    <a:pt x="440" y="491"/>
                    <a:pt x="446" y="497"/>
                    <a:pt x="443" y="503"/>
                  </a:cubicBezTo>
                  <a:cubicBezTo>
                    <a:pt x="443" y="503"/>
                    <a:pt x="429" y="517"/>
                    <a:pt x="427" y="519"/>
                  </a:cubicBezTo>
                  <a:cubicBezTo>
                    <a:pt x="424" y="521"/>
                    <a:pt x="421" y="530"/>
                    <a:pt x="421" y="531"/>
                  </a:cubicBezTo>
                  <a:cubicBezTo>
                    <a:pt x="411" y="531"/>
                    <a:pt x="385" y="534"/>
                    <a:pt x="381" y="516"/>
                  </a:cubicBezTo>
                  <a:cubicBezTo>
                    <a:pt x="377" y="498"/>
                    <a:pt x="376" y="481"/>
                    <a:pt x="368" y="471"/>
                  </a:cubicBezTo>
                  <a:cubicBezTo>
                    <a:pt x="359" y="461"/>
                    <a:pt x="342" y="453"/>
                    <a:pt x="338" y="451"/>
                  </a:cubicBezTo>
                  <a:cubicBezTo>
                    <a:pt x="334" y="449"/>
                    <a:pt x="323" y="428"/>
                    <a:pt x="323" y="421"/>
                  </a:cubicBezTo>
                  <a:cubicBezTo>
                    <a:pt x="323" y="413"/>
                    <a:pt x="320" y="405"/>
                    <a:pt x="310" y="395"/>
                  </a:cubicBezTo>
                  <a:cubicBezTo>
                    <a:pt x="300" y="384"/>
                    <a:pt x="278" y="364"/>
                    <a:pt x="267" y="357"/>
                  </a:cubicBezTo>
                  <a:cubicBezTo>
                    <a:pt x="256" y="349"/>
                    <a:pt x="239" y="329"/>
                    <a:pt x="235" y="324"/>
                  </a:cubicBezTo>
                  <a:cubicBezTo>
                    <a:pt x="231" y="319"/>
                    <a:pt x="231" y="316"/>
                    <a:pt x="223" y="310"/>
                  </a:cubicBezTo>
                  <a:cubicBezTo>
                    <a:pt x="215" y="304"/>
                    <a:pt x="202" y="293"/>
                    <a:pt x="192" y="285"/>
                  </a:cubicBezTo>
                  <a:cubicBezTo>
                    <a:pt x="181" y="278"/>
                    <a:pt x="160" y="253"/>
                    <a:pt x="141" y="241"/>
                  </a:cubicBezTo>
                  <a:cubicBezTo>
                    <a:pt x="122" y="229"/>
                    <a:pt x="97" y="202"/>
                    <a:pt x="90" y="191"/>
                  </a:cubicBezTo>
                  <a:cubicBezTo>
                    <a:pt x="84" y="179"/>
                    <a:pt x="77" y="160"/>
                    <a:pt x="68" y="158"/>
                  </a:cubicBezTo>
                  <a:cubicBezTo>
                    <a:pt x="58" y="156"/>
                    <a:pt x="50" y="158"/>
                    <a:pt x="33" y="149"/>
                  </a:cubicBezTo>
                  <a:cubicBezTo>
                    <a:pt x="16" y="139"/>
                    <a:pt x="0" y="134"/>
                    <a:pt x="0" y="121"/>
                  </a:cubicBezTo>
                  <a:cubicBezTo>
                    <a:pt x="0" y="107"/>
                    <a:pt x="6" y="90"/>
                    <a:pt x="16" y="83"/>
                  </a:cubicBezTo>
                  <a:cubicBezTo>
                    <a:pt x="20" y="80"/>
                    <a:pt x="27" y="74"/>
                    <a:pt x="36" y="67"/>
                  </a:cubicBezTo>
                  <a:cubicBezTo>
                    <a:pt x="53" y="54"/>
                    <a:pt x="74" y="38"/>
                    <a:pt x="84" y="33"/>
                  </a:cubicBezTo>
                  <a:cubicBezTo>
                    <a:pt x="101" y="27"/>
                    <a:pt x="148" y="14"/>
                    <a:pt x="174" y="11"/>
                  </a:cubicBezTo>
                  <a:cubicBezTo>
                    <a:pt x="201" y="7"/>
                    <a:pt x="252" y="0"/>
                    <a:pt x="273" y="2"/>
                  </a:cubicBezTo>
                  <a:cubicBezTo>
                    <a:pt x="294" y="4"/>
                    <a:pt x="347" y="8"/>
                    <a:pt x="350" y="25"/>
                  </a:cubicBezTo>
                  <a:cubicBezTo>
                    <a:pt x="352" y="43"/>
                    <a:pt x="354" y="48"/>
                    <a:pt x="372" y="46"/>
                  </a:cubicBezTo>
                  <a:cubicBezTo>
                    <a:pt x="391" y="44"/>
                    <a:pt x="428" y="35"/>
                    <a:pt x="440" y="35"/>
                  </a:cubicBezTo>
                  <a:cubicBezTo>
                    <a:pt x="451" y="34"/>
                    <a:pt x="504" y="21"/>
                    <a:pt x="515" y="27"/>
                  </a:cubicBezTo>
                  <a:cubicBezTo>
                    <a:pt x="526" y="32"/>
                    <a:pt x="636" y="109"/>
                    <a:pt x="648" y="121"/>
                  </a:cubicBezTo>
                  <a:cubicBezTo>
                    <a:pt x="660" y="133"/>
                    <a:pt x="687" y="151"/>
                    <a:pt x="691" y="155"/>
                  </a:cubicBezTo>
                  <a:cubicBezTo>
                    <a:pt x="691" y="156"/>
                    <a:pt x="691" y="156"/>
                    <a:pt x="691" y="156"/>
                  </a:cubicBezTo>
                  <a:cubicBezTo>
                    <a:pt x="691" y="158"/>
                    <a:pt x="694" y="164"/>
                    <a:pt x="691" y="167"/>
                  </a:cubicBezTo>
                  <a:close/>
                </a:path>
              </a:pathLst>
            </a:custGeom>
            <a:solidFill>
              <a:schemeClr val="accent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42" name="Google Shape;842;p41"/>
            <p:cNvSpPr/>
            <p:nvPr/>
          </p:nvSpPr>
          <p:spPr>
            <a:xfrm>
              <a:off x="4964" y="1656"/>
              <a:ext cx="42" cy="65"/>
            </a:xfrm>
            <a:custGeom>
              <a:rect b="b" l="l" r="r" t="t"/>
              <a:pathLst>
                <a:path extrusionOk="0" h="89" w="59">
                  <a:moveTo>
                    <a:pt x="56" y="89"/>
                  </a:moveTo>
                  <a:cubicBezTo>
                    <a:pt x="54" y="89"/>
                    <a:pt x="53" y="89"/>
                    <a:pt x="53" y="88"/>
                  </a:cubicBezTo>
                  <a:cubicBezTo>
                    <a:pt x="52" y="86"/>
                    <a:pt x="48" y="83"/>
                    <a:pt x="46" y="80"/>
                  </a:cubicBezTo>
                  <a:cubicBezTo>
                    <a:pt x="40" y="74"/>
                    <a:pt x="38" y="72"/>
                    <a:pt x="37" y="70"/>
                  </a:cubicBezTo>
                  <a:cubicBezTo>
                    <a:pt x="37" y="67"/>
                    <a:pt x="30" y="56"/>
                    <a:pt x="27" y="53"/>
                  </a:cubicBezTo>
                  <a:cubicBezTo>
                    <a:pt x="23" y="49"/>
                    <a:pt x="6" y="16"/>
                    <a:pt x="0" y="6"/>
                  </a:cubicBezTo>
                  <a:cubicBezTo>
                    <a:pt x="0" y="4"/>
                    <a:pt x="0" y="2"/>
                    <a:pt x="2" y="1"/>
                  </a:cubicBezTo>
                  <a:cubicBezTo>
                    <a:pt x="4" y="0"/>
                    <a:pt x="6" y="1"/>
                    <a:pt x="6" y="2"/>
                  </a:cubicBezTo>
                  <a:cubicBezTo>
                    <a:pt x="15" y="20"/>
                    <a:pt x="29" y="45"/>
                    <a:pt x="32" y="48"/>
                  </a:cubicBezTo>
                  <a:cubicBezTo>
                    <a:pt x="35" y="51"/>
                    <a:pt x="43" y="64"/>
                    <a:pt x="44" y="68"/>
                  </a:cubicBezTo>
                  <a:cubicBezTo>
                    <a:pt x="45" y="69"/>
                    <a:pt x="48" y="73"/>
                    <a:pt x="51" y="75"/>
                  </a:cubicBezTo>
                  <a:cubicBezTo>
                    <a:pt x="55" y="80"/>
                    <a:pt x="57" y="82"/>
                    <a:pt x="59" y="84"/>
                  </a:cubicBezTo>
                  <a:cubicBezTo>
                    <a:pt x="59" y="86"/>
                    <a:pt x="59" y="88"/>
                    <a:pt x="57" y="89"/>
                  </a:cubicBezTo>
                  <a:cubicBezTo>
                    <a:pt x="57" y="89"/>
                    <a:pt x="56" y="89"/>
                    <a:pt x="56" y="8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43" name="Google Shape;843;p41"/>
            <p:cNvSpPr/>
            <p:nvPr/>
          </p:nvSpPr>
          <p:spPr>
            <a:xfrm>
              <a:off x="5020" y="1742"/>
              <a:ext cx="16" cy="68"/>
            </a:xfrm>
            <a:custGeom>
              <a:rect b="b" l="l" r="r" t="t"/>
              <a:pathLst>
                <a:path extrusionOk="0" h="93" w="22">
                  <a:moveTo>
                    <a:pt x="5" y="93"/>
                  </a:moveTo>
                  <a:cubicBezTo>
                    <a:pt x="4" y="93"/>
                    <a:pt x="2" y="92"/>
                    <a:pt x="2" y="91"/>
                  </a:cubicBezTo>
                  <a:cubicBezTo>
                    <a:pt x="0" y="89"/>
                    <a:pt x="1" y="87"/>
                    <a:pt x="3" y="86"/>
                  </a:cubicBezTo>
                  <a:cubicBezTo>
                    <a:pt x="7" y="82"/>
                    <a:pt x="13" y="66"/>
                    <a:pt x="14" y="52"/>
                  </a:cubicBezTo>
                  <a:cubicBezTo>
                    <a:pt x="14" y="45"/>
                    <a:pt x="10" y="32"/>
                    <a:pt x="6" y="22"/>
                  </a:cubicBezTo>
                  <a:cubicBezTo>
                    <a:pt x="4" y="15"/>
                    <a:pt x="1" y="9"/>
                    <a:pt x="1" y="5"/>
                  </a:cubicBezTo>
                  <a:cubicBezTo>
                    <a:pt x="1" y="3"/>
                    <a:pt x="2" y="1"/>
                    <a:pt x="4" y="1"/>
                  </a:cubicBezTo>
                  <a:cubicBezTo>
                    <a:pt x="6" y="0"/>
                    <a:pt x="8" y="2"/>
                    <a:pt x="9" y="4"/>
                  </a:cubicBezTo>
                  <a:cubicBezTo>
                    <a:pt x="9" y="7"/>
                    <a:pt x="11" y="13"/>
                    <a:pt x="13" y="19"/>
                  </a:cubicBezTo>
                  <a:cubicBezTo>
                    <a:pt x="18" y="31"/>
                    <a:pt x="22" y="44"/>
                    <a:pt x="22" y="53"/>
                  </a:cubicBezTo>
                  <a:cubicBezTo>
                    <a:pt x="21" y="66"/>
                    <a:pt x="15" y="86"/>
                    <a:pt x="7" y="92"/>
                  </a:cubicBezTo>
                  <a:cubicBezTo>
                    <a:pt x="6" y="92"/>
                    <a:pt x="6" y="93"/>
                    <a:pt x="5" y="93"/>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44" name="Google Shape;844;p41"/>
            <p:cNvSpPr/>
            <p:nvPr/>
          </p:nvSpPr>
          <p:spPr>
            <a:xfrm>
              <a:off x="4985" y="1816"/>
              <a:ext cx="21" cy="22"/>
            </a:xfrm>
            <a:custGeom>
              <a:rect b="b" l="l" r="r" t="t"/>
              <a:pathLst>
                <a:path extrusionOk="0" h="31" w="29">
                  <a:moveTo>
                    <a:pt x="4" y="31"/>
                  </a:moveTo>
                  <a:cubicBezTo>
                    <a:pt x="3" y="31"/>
                    <a:pt x="2" y="31"/>
                    <a:pt x="1" y="30"/>
                  </a:cubicBezTo>
                  <a:cubicBezTo>
                    <a:pt x="0" y="28"/>
                    <a:pt x="0" y="26"/>
                    <a:pt x="2" y="25"/>
                  </a:cubicBezTo>
                  <a:cubicBezTo>
                    <a:pt x="7" y="21"/>
                    <a:pt x="16" y="10"/>
                    <a:pt x="23" y="2"/>
                  </a:cubicBezTo>
                  <a:cubicBezTo>
                    <a:pt x="24" y="0"/>
                    <a:pt x="26" y="0"/>
                    <a:pt x="28" y="1"/>
                  </a:cubicBezTo>
                  <a:cubicBezTo>
                    <a:pt x="29" y="2"/>
                    <a:pt x="29" y="4"/>
                    <a:pt x="28" y="6"/>
                  </a:cubicBezTo>
                  <a:cubicBezTo>
                    <a:pt x="22" y="14"/>
                    <a:pt x="12" y="26"/>
                    <a:pt x="6" y="31"/>
                  </a:cubicBezTo>
                  <a:cubicBezTo>
                    <a:pt x="6" y="31"/>
                    <a:pt x="5" y="31"/>
                    <a:pt x="4" y="3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45" name="Google Shape;845;p41"/>
            <p:cNvSpPr/>
            <p:nvPr/>
          </p:nvSpPr>
          <p:spPr>
            <a:xfrm>
              <a:off x="4146" y="1648"/>
              <a:ext cx="858" cy="394"/>
            </a:xfrm>
            <a:custGeom>
              <a:rect b="b" l="l" r="r" t="t"/>
              <a:pathLst>
                <a:path extrusionOk="0" h="542" w="1180">
                  <a:moveTo>
                    <a:pt x="1172" y="149"/>
                  </a:moveTo>
                  <a:cubicBezTo>
                    <a:pt x="1171" y="161"/>
                    <a:pt x="1166" y="165"/>
                    <a:pt x="1159" y="167"/>
                  </a:cubicBezTo>
                  <a:cubicBezTo>
                    <a:pt x="1152" y="167"/>
                    <a:pt x="1154" y="166"/>
                    <a:pt x="1152" y="177"/>
                  </a:cubicBezTo>
                  <a:cubicBezTo>
                    <a:pt x="1149" y="189"/>
                    <a:pt x="1144" y="195"/>
                    <a:pt x="1133" y="213"/>
                  </a:cubicBezTo>
                  <a:cubicBezTo>
                    <a:pt x="1122" y="231"/>
                    <a:pt x="1088" y="215"/>
                    <a:pt x="1080" y="217"/>
                  </a:cubicBezTo>
                  <a:cubicBezTo>
                    <a:pt x="1072" y="217"/>
                    <a:pt x="1074" y="210"/>
                    <a:pt x="1065" y="207"/>
                  </a:cubicBezTo>
                  <a:cubicBezTo>
                    <a:pt x="1056" y="205"/>
                    <a:pt x="1060" y="213"/>
                    <a:pt x="1056" y="217"/>
                  </a:cubicBezTo>
                  <a:cubicBezTo>
                    <a:pt x="1052" y="219"/>
                    <a:pt x="1038" y="219"/>
                    <a:pt x="1030" y="219"/>
                  </a:cubicBezTo>
                  <a:cubicBezTo>
                    <a:pt x="1024" y="219"/>
                    <a:pt x="1028" y="223"/>
                    <a:pt x="1030" y="225"/>
                  </a:cubicBezTo>
                  <a:cubicBezTo>
                    <a:pt x="1032" y="228"/>
                    <a:pt x="1050" y="231"/>
                    <a:pt x="1054" y="233"/>
                  </a:cubicBezTo>
                  <a:cubicBezTo>
                    <a:pt x="1058" y="235"/>
                    <a:pt x="1076" y="237"/>
                    <a:pt x="1086" y="239"/>
                  </a:cubicBezTo>
                  <a:cubicBezTo>
                    <a:pt x="1095" y="241"/>
                    <a:pt x="1086" y="245"/>
                    <a:pt x="1082" y="250"/>
                  </a:cubicBezTo>
                  <a:cubicBezTo>
                    <a:pt x="1078" y="255"/>
                    <a:pt x="1078" y="265"/>
                    <a:pt x="1074" y="276"/>
                  </a:cubicBezTo>
                  <a:cubicBezTo>
                    <a:pt x="1071" y="287"/>
                    <a:pt x="1063" y="289"/>
                    <a:pt x="1056" y="292"/>
                  </a:cubicBezTo>
                  <a:cubicBezTo>
                    <a:pt x="1050" y="295"/>
                    <a:pt x="1044" y="295"/>
                    <a:pt x="1034" y="290"/>
                  </a:cubicBezTo>
                  <a:cubicBezTo>
                    <a:pt x="1026" y="285"/>
                    <a:pt x="1028" y="293"/>
                    <a:pt x="1028" y="297"/>
                  </a:cubicBezTo>
                  <a:cubicBezTo>
                    <a:pt x="1028" y="300"/>
                    <a:pt x="1047" y="306"/>
                    <a:pt x="1066" y="305"/>
                  </a:cubicBezTo>
                  <a:cubicBezTo>
                    <a:pt x="1086" y="305"/>
                    <a:pt x="1094" y="281"/>
                    <a:pt x="1098" y="275"/>
                  </a:cubicBezTo>
                  <a:cubicBezTo>
                    <a:pt x="1101" y="267"/>
                    <a:pt x="1103" y="278"/>
                    <a:pt x="1104" y="287"/>
                  </a:cubicBezTo>
                  <a:cubicBezTo>
                    <a:pt x="1104" y="295"/>
                    <a:pt x="1108" y="291"/>
                    <a:pt x="1110" y="285"/>
                  </a:cubicBezTo>
                  <a:cubicBezTo>
                    <a:pt x="1112" y="281"/>
                    <a:pt x="1125" y="281"/>
                    <a:pt x="1124" y="285"/>
                  </a:cubicBezTo>
                  <a:cubicBezTo>
                    <a:pt x="1124" y="290"/>
                    <a:pt x="1127" y="305"/>
                    <a:pt x="1124" y="311"/>
                  </a:cubicBezTo>
                  <a:cubicBezTo>
                    <a:pt x="1122" y="318"/>
                    <a:pt x="1118" y="336"/>
                    <a:pt x="1112" y="337"/>
                  </a:cubicBezTo>
                  <a:cubicBezTo>
                    <a:pt x="1108" y="339"/>
                    <a:pt x="1102" y="336"/>
                    <a:pt x="1100" y="333"/>
                  </a:cubicBezTo>
                  <a:cubicBezTo>
                    <a:pt x="1098" y="331"/>
                    <a:pt x="1080" y="333"/>
                    <a:pt x="1078" y="333"/>
                  </a:cubicBezTo>
                  <a:cubicBezTo>
                    <a:pt x="1074" y="333"/>
                    <a:pt x="1068" y="339"/>
                    <a:pt x="1067" y="342"/>
                  </a:cubicBezTo>
                  <a:cubicBezTo>
                    <a:pt x="1066" y="345"/>
                    <a:pt x="1056" y="351"/>
                    <a:pt x="1052" y="355"/>
                  </a:cubicBezTo>
                  <a:cubicBezTo>
                    <a:pt x="1048" y="359"/>
                    <a:pt x="1028" y="357"/>
                    <a:pt x="1024" y="353"/>
                  </a:cubicBezTo>
                  <a:cubicBezTo>
                    <a:pt x="1018" y="351"/>
                    <a:pt x="1016" y="352"/>
                    <a:pt x="1016" y="353"/>
                  </a:cubicBezTo>
                  <a:cubicBezTo>
                    <a:pt x="1016" y="355"/>
                    <a:pt x="1010" y="369"/>
                    <a:pt x="1007" y="375"/>
                  </a:cubicBezTo>
                  <a:cubicBezTo>
                    <a:pt x="1004" y="381"/>
                    <a:pt x="998" y="385"/>
                    <a:pt x="992" y="385"/>
                  </a:cubicBezTo>
                  <a:cubicBezTo>
                    <a:pt x="986" y="384"/>
                    <a:pt x="982" y="381"/>
                    <a:pt x="980" y="385"/>
                  </a:cubicBezTo>
                  <a:cubicBezTo>
                    <a:pt x="978" y="388"/>
                    <a:pt x="986" y="398"/>
                    <a:pt x="986" y="402"/>
                  </a:cubicBezTo>
                  <a:cubicBezTo>
                    <a:pt x="986" y="406"/>
                    <a:pt x="967" y="418"/>
                    <a:pt x="952" y="435"/>
                  </a:cubicBezTo>
                  <a:cubicBezTo>
                    <a:pt x="938" y="452"/>
                    <a:pt x="933" y="476"/>
                    <a:pt x="931" y="488"/>
                  </a:cubicBezTo>
                  <a:cubicBezTo>
                    <a:pt x="929" y="500"/>
                    <a:pt x="928" y="499"/>
                    <a:pt x="926" y="512"/>
                  </a:cubicBezTo>
                  <a:cubicBezTo>
                    <a:pt x="924" y="525"/>
                    <a:pt x="902" y="525"/>
                    <a:pt x="892" y="527"/>
                  </a:cubicBezTo>
                  <a:cubicBezTo>
                    <a:pt x="883" y="529"/>
                    <a:pt x="872" y="529"/>
                    <a:pt x="864" y="535"/>
                  </a:cubicBezTo>
                  <a:cubicBezTo>
                    <a:pt x="856" y="542"/>
                    <a:pt x="840" y="538"/>
                    <a:pt x="840" y="538"/>
                  </a:cubicBezTo>
                  <a:cubicBezTo>
                    <a:pt x="836" y="534"/>
                    <a:pt x="809" y="516"/>
                    <a:pt x="797" y="504"/>
                  </a:cubicBezTo>
                  <a:cubicBezTo>
                    <a:pt x="785" y="492"/>
                    <a:pt x="675" y="415"/>
                    <a:pt x="664" y="410"/>
                  </a:cubicBezTo>
                  <a:cubicBezTo>
                    <a:pt x="653" y="404"/>
                    <a:pt x="600" y="417"/>
                    <a:pt x="589" y="418"/>
                  </a:cubicBezTo>
                  <a:cubicBezTo>
                    <a:pt x="577" y="418"/>
                    <a:pt x="540" y="427"/>
                    <a:pt x="521" y="429"/>
                  </a:cubicBezTo>
                  <a:cubicBezTo>
                    <a:pt x="503" y="431"/>
                    <a:pt x="501" y="426"/>
                    <a:pt x="499" y="408"/>
                  </a:cubicBezTo>
                  <a:cubicBezTo>
                    <a:pt x="496" y="391"/>
                    <a:pt x="443" y="387"/>
                    <a:pt x="422" y="385"/>
                  </a:cubicBezTo>
                  <a:cubicBezTo>
                    <a:pt x="401" y="383"/>
                    <a:pt x="350" y="390"/>
                    <a:pt x="323" y="394"/>
                  </a:cubicBezTo>
                  <a:cubicBezTo>
                    <a:pt x="297" y="397"/>
                    <a:pt x="250" y="410"/>
                    <a:pt x="233" y="416"/>
                  </a:cubicBezTo>
                  <a:cubicBezTo>
                    <a:pt x="223" y="421"/>
                    <a:pt x="202" y="437"/>
                    <a:pt x="185" y="450"/>
                  </a:cubicBezTo>
                  <a:cubicBezTo>
                    <a:pt x="165" y="456"/>
                    <a:pt x="82" y="468"/>
                    <a:pt x="0" y="478"/>
                  </a:cubicBezTo>
                  <a:cubicBezTo>
                    <a:pt x="0" y="433"/>
                    <a:pt x="0" y="433"/>
                    <a:pt x="0" y="433"/>
                  </a:cubicBezTo>
                  <a:cubicBezTo>
                    <a:pt x="0" y="429"/>
                    <a:pt x="10" y="425"/>
                    <a:pt x="26" y="422"/>
                  </a:cubicBezTo>
                  <a:cubicBezTo>
                    <a:pt x="40" y="419"/>
                    <a:pt x="34" y="411"/>
                    <a:pt x="34" y="401"/>
                  </a:cubicBezTo>
                  <a:cubicBezTo>
                    <a:pt x="34" y="391"/>
                    <a:pt x="47" y="381"/>
                    <a:pt x="54" y="373"/>
                  </a:cubicBezTo>
                  <a:cubicBezTo>
                    <a:pt x="62" y="364"/>
                    <a:pt x="74" y="365"/>
                    <a:pt x="93" y="364"/>
                  </a:cubicBezTo>
                  <a:cubicBezTo>
                    <a:pt x="112" y="363"/>
                    <a:pt x="114" y="351"/>
                    <a:pt x="124" y="343"/>
                  </a:cubicBezTo>
                  <a:cubicBezTo>
                    <a:pt x="134" y="335"/>
                    <a:pt x="149" y="319"/>
                    <a:pt x="154" y="319"/>
                  </a:cubicBezTo>
                  <a:cubicBezTo>
                    <a:pt x="158" y="318"/>
                    <a:pt x="168" y="314"/>
                    <a:pt x="174" y="302"/>
                  </a:cubicBezTo>
                  <a:cubicBezTo>
                    <a:pt x="182" y="290"/>
                    <a:pt x="187" y="279"/>
                    <a:pt x="194" y="274"/>
                  </a:cubicBezTo>
                  <a:cubicBezTo>
                    <a:pt x="200" y="269"/>
                    <a:pt x="206" y="265"/>
                    <a:pt x="214" y="271"/>
                  </a:cubicBezTo>
                  <a:cubicBezTo>
                    <a:pt x="222" y="276"/>
                    <a:pt x="229" y="267"/>
                    <a:pt x="232" y="263"/>
                  </a:cubicBezTo>
                  <a:cubicBezTo>
                    <a:pt x="236" y="259"/>
                    <a:pt x="246" y="243"/>
                    <a:pt x="254" y="237"/>
                  </a:cubicBezTo>
                  <a:cubicBezTo>
                    <a:pt x="262" y="231"/>
                    <a:pt x="277" y="238"/>
                    <a:pt x="286" y="239"/>
                  </a:cubicBezTo>
                  <a:cubicBezTo>
                    <a:pt x="294" y="239"/>
                    <a:pt x="294" y="223"/>
                    <a:pt x="298" y="215"/>
                  </a:cubicBezTo>
                  <a:cubicBezTo>
                    <a:pt x="302" y="207"/>
                    <a:pt x="302" y="207"/>
                    <a:pt x="310" y="199"/>
                  </a:cubicBezTo>
                  <a:cubicBezTo>
                    <a:pt x="318" y="192"/>
                    <a:pt x="325" y="181"/>
                    <a:pt x="326" y="177"/>
                  </a:cubicBezTo>
                  <a:cubicBezTo>
                    <a:pt x="327" y="171"/>
                    <a:pt x="326" y="147"/>
                    <a:pt x="326" y="147"/>
                  </a:cubicBezTo>
                  <a:cubicBezTo>
                    <a:pt x="326" y="147"/>
                    <a:pt x="367" y="141"/>
                    <a:pt x="409" y="137"/>
                  </a:cubicBezTo>
                  <a:cubicBezTo>
                    <a:pt x="450" y="133"/>
                    <a:pt x="559" y="115"/>
                    <a:pt x="559" y="115"/>
                  </a:cubicBezTo>
                  <a:cubicBezTo>
                    <a:pt x="559" y="115"/>
                    <a:pt x="880" y="55"/>
                    <a:pt x="913" y="47"/>
                  </a:cubicBezTo>
                  <a:cubicBezTo>
                    <a:pt x="946" y="39"/>
                    <a:pt x="1117" y="0"/>
                    <a:pt x="1118" y="2"/>
                  </a:cubicBezTo>
                  <a:cubicBezTo>
                    <a:pt x="1119" y="4"/>
                    <a:pt x="1105" y="9"/>
                    <a:pt x="1105" y="13"/>
                  </a:cubicBezTo>
                  <a:cubicBezTo>
                    <a:pt x="1105" y="16"/>
                    <a:pt x="1110" y="23"/>
                    <a:pt x="1115" y="27"/>
                  </a:cubicBezTo>
                  <a:cubicBezTo>
                    <a:pt x="1120" y="31"/>
                    <a:pt x="1130" y="43"/>
                    <a:pt x="1134" y="49"/>
                  </a:cubicBezTo>
                  <a:cubicBezTo>
                    <a:pt x="1137" y="55"/>
                    <a:pt x="1136" y="63"/>
                    <a:pt x="1130" y="67"/>
                  </a:cubicBezTo>
                  <a:cubicBezTo>
                    <a:pt x="1124" y="72"/>
                    <a:pt x="1123" y="67"/>
                    <a:pt x="1118" y="67"/>
                  </a:cubicBezTo>
                  <a:cubicBezTo>
                    <a:pt x="1112" y="65"/>
                    <a:pt x="1107" y="63"/>
                    <a:pt x="1107" y="67"/>
                  </a:cubicBezTo>
                  <a:cubicBezTo>
                    <a:pt x="1107" y="71"/>
                    <a:pt x="1107" y="75"/>
                    <a:pt x="1105" y="81"/>
                  </a:cubicBezTo>
                  <a:cubicBezTo>
                    <a:pt x="1103" y="87"/>
                    <a:pt x="1097" y="81"/>
                    <a:pt x="1092" y="81"/>
                  </a:cubicBezTo>
                  <a:cubicBezTo>
                    <a:pt x="1087" y="81"/>
                    <a:pt x="1077" y="91"/>
                    <a:pt x="1068" y="98"/>
                  </a:cubicBezTo>
                  <a:cubicBezTo>
                    <a:pt x="1059" y="105"/>
                    <a:pt x="1044" y="109"/>
                    <a:pt x="1039" y="111"/>
                  </a:cubicBezTo>
                  <a:cubicBezTo>
                    <a:pt x="1034" y="112"/>
                    <a:pt x="1028" y="115"/>
                    <a:pt x="1030" y="120"/>
                  </a:cubicBezTo>
                  <a:cubicBezTo>
                    <a:pt x="1034" y="125"/>
                    <a:pt x="1044" y="131"/>
                    <a:pt x="1048" y="131"/>
                  </a:cubicBezTo>
                  <a:cubicBezTo>
                    <a:pt x="1054" y="131"/>
                    <a:pt x="1076" y="120"/>
                    <a:pt x="1080" y="119"/>
                  </a:cubicBezTo>
                  <a:cubicBezTo>
                    <a:pt x="1086" y="119"/>
                    <a:pt x="1092" y="111"/>
                    <a:pt x="1098" y="108"/>
                  </a:cubicBezTo>
                  <a:cubicBezTo>
                    <a:pt x="1106" y="105"/>
                    <a:pt x="1119" y="111"/>
                    <a:pt x="1120" y="115"/>
                  </a:cubicBezTo>
                  <a:cubicBezTo>
                    <a:pt x="1122" y="121"/>
                    <a:pt x="1120" y="143"/>
                    <a:pt x="1122" y="151"/>
                  </a:cubicBezTo>
                  <a:cubicBezTo>
                    <a:pt x="1124" y="160"/>
                    <a:pt x="1131" y="155"/>
                    <a:pt x="1133" y="154"/>
                  </a:cubicBezTo>
                  <a:cubicBezTo>
                    <a:pt x="1135" y="153"/>
                    <a:pt x="1134" y="127"/>
                    <a:pt x="1135" y="123"/>
                  </a:cubicBezTo>
                  <a:cubicBezTo>
                    <a:pt x="1136" y="119"/>
                    <a:pt x="1148" y="110"/>
                    <a:pt x="1148" y="106"/>
                  </a:cubicBezTo>
                  <a:cubicBezTo>
                    <a:pt x="1150" y="102"/>
                    <a:pt x="1164" y="111"/>
                    <a:pt x="1172" y="117"/>
                  </a:cubicBezTo>
                  <a:cubicBezTo>
                    <a:pt x="1180" y="121"/>
                    <a:pt x="1173" y="139"/>
                    <a:pt x="1172" y="14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46" name="Google Shape;846;p41"/>
            <p:cNvSpPr/>
            <p:nvPr/>
          </p:nvSpPr>
          <p:spPr>
            <a:xfrm>
              <a:off x="4146" y="1995"/>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47" name="Google Shape;847;p41"/>
            <p:cNvSpPr/>
            <p:nvPr/>
          </p:nvSpPr>
          <p:spPr>
            <a:xfrm>
              <a:off x="4146" y="1995"/>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48" name="Google Shape;848;p41"/>
            <p:cNvSpPr/>
            <p:nvPr/>
          </p:nvSpPr>
          <p:spPr>
            <a:xfrm>
              <a:off x="238" y="827"/>
              <a:ext cx="834" cy="1374"/>
            </a:xfrm>
            <a:custGeom>
              <a:rect b="b" l="l" r="r" t="t"/>
              <a:pathLst>
                <a:path extrusionOk="0" h="1888" w="1147">
                  <a:moveTo>
                    <a:pt x="1132" y="1640"/>
                  </a:moveTo>
                  <a:cubicBezTo>
                    <a:pt x="1122" y="1651"/>
                    <a:pt x="1098" y="1664"/>
                    <a:pt x="1086" y="1675"/>
                  </a:cubicBezTo>
                  <a:cubicBezTo>
                    <a:pt x="1074" y="1686"/>
                    <a:pt x="1078" y="1698"/>
                    <a:pt x="1074" y="1716"/>
                  </a:cubicBezTo>
                  <a:cubicBezTo>
                    <a:pt x="1070" y="1734"/>
                    <a:pt x="1056" y="1755"/>
                    <a:pt x="1044" y="1765"/>
                  </a:cubicBezTo>
                  <a:cubicBezTo>
                    <a:pt x="1032" y="1775"/>
                    <a:pt x="1030" y="1792"/>
                    <a:pt x="1028" y="1799"/>
                  </a:cubicBezTo>
                  <a:cubicBezTo>
                    <a:pt x="1028" y="1806"/>
                    <a:pt x="1026" y="1825"/>
                    <a:pt x="1038" y="1832"/>
                  </a:cubicBezTo>
                  <a:cubicBezTo>
                    <a:pt x="1048" y="1839"/>
                    <a:pt x="1054" y="1848"/>
                    <a:pt x="1055" y="1858"/>
                  </a:cubicBezTo>
                  <a:cubicBezTo>
                    <a:pt x="1055" y="1867"/>
                    <a:pt x="1045" y="1880"/>
                    <a:pt x="1020" y="1888"/>
                  </a:cubicBezTo>
                  <a:cubicBezTo>
                    <a:pt x="1020" y="1888"/>
                    <a:pt x="808" y="1862"/>
                    <a:pt x="756" y="1860"/>
                  </a:cubicBezTo>
                  <a:cubicBezTo>
                    <a:pt x="705" y="1858"/>
                    <a:pt x="669" y="1852"/>
                    <a:pt x="669" y="1852"/>
                  </a:cubicBezTo>
                  <a:cubicBezTo>
                    <a:pt x="669" y="1852"/>
                    <a:pt x="654" y="1852"/>
                    <a:pt x="654" y="1820"/>
                  </a:cubicBezTo>
                  <a:cubicBezTo>
                    <a:pt x="653" y="1790"/>
                    <a:pt x="664" y="1742"/>
                    <a:pt x="654" y="1724"/>
                  </a:cubicBezTo>
                  <a:cubicBezTo>
                    <a:pt x="642" y="1706"/>
                    <a:pt x="591" y="1636"/>
                    <a:pt x="580" y="1626"/>
                  </a:cubicBezTo>
                  <a:cubicBezTo>
                    <a:pt x="569" y="1614"/>
                    <a:pt x="562" y="1598"/>
                    <a:pt x="556" y="1602"/>
                  </a:cubicBezTo>
                  <a:cubicBezTo>
                    <a:pt x="549" y="1606"/>
                    <a:pt x="527" y="1613"/>
                    <a:pt x="527" y="1602"/>
                  </a:cubicBezTo>
                  <a:cubicBezTo>
                    <a:pt x="527" y="1590"/>
                    <a:pt x="534" y="1562"/>
                    <a:pt x="527" y="1556"/>
                  </a:cubicBezTo>
                  <a:cubicBezTo>
                    <a:pt x="520" y="1550"/>
                    <a:pt x="501" y="1541"/>
                    <a:pt x="488" y="1539"/>
                  </a:cubicBezTo>
                  <a:cubicBezTo>
                    <a:pt x="476" y="1537"/>
                    <a:pt x="428" y="1518"/>
                    <a:pt x="426" y="1500"/>
                  </a:cubicBezTo>
                  <a:cubicBezTo>
                    <a:pt x="424" y="1483"/>
                    <a:pt x="435" y="1483"/>
                    <a:pt x="414" y="1469"/>
                  </a:cubicBezTo>
                  <a:cubicBezTo>
                    <a:pt x="394" y="1455"/>
                    <a:pt x="361" y="1440"/>
                    <a:pt x="333" y="1428"/>
                  </a:cubicBezTo>
                  <a:cubicBezTo>
                    <a:pt x="305" y="1418"/>
                    <a:pt x="272" y="1415"/>
                    <a:pt x="268" y="1404"/>
                  </a:cubicBezTo>
                  <a:cubicBezTo>
                    <a:pt x="262" y="1394"/>
                    <a:pt x="250" y="1386"/>
                    <a:pt x="252" y="1371"/>
                  </a:cubicBezTo>
                  <a:cubicBezTo>
                    <a:pt x="254" y="1356"/>
                    <a:pt x="260" y="1346"/>
                    <a:pt x="265" y="1334"/>
                  </a:cubicBezTo>
                  <a:cubicBezTo>
                    <a:pt x="270" y="1322"/>
                    <a:pt x="285" y="1312"/>
                    <a:pt x="275" y="1298"/>
                  </a:cubicBezTo>
                  <a:cubicBezTo>
                    <a:pt x="265" y="1285"/>
                    <a:pt x="248" y="1274"/>
                    <a:pt x="248" y="1267"/>
                  </a:cubicBezTo>
                  <a:cubicBezTo>
                    <a:pt x="248" y="1260"/>
                    <a:pt x="248" y="1254"/>
                    <a:pt x="252" y="1250"/>
                  </a:cubicBezTo>
                  <a:cubicBezTo>
                    <a:pt x="256" y="1246"/>
                    <a:pt x="266" y="1240"/>
                    <a:pt x="256" y="1232"/>
                  </a:cubicBezTo>
                  <a:cubicBezTo>
                    <a:pt x="246" y="1224"/>
                    <a:pt x="223" y="1201"/>
                    <a:pt x="215" y="1178"/>
                  </a:cubicBezTo>
                  <a:cubicBezTo>
                    <a:pt x="207" y="1155"/>
                    <a:pt x="192" y="1130"/>
                    <a:pt x="186" y="1108"/>
                  </a:cubicBezTo>
                  <a:cubicBezTo>
                    <a:pt x="180" y="1086"/>
                    <a:pt x="172" y="1062"/>
                    <a:pt x="164" y="1058"/>
                  </a:cubicBezTo>
                  <a:cubicBezTo>
                    <a:pt x="158" y="1054"/>
                    <a:pt x="156" y="1035"/>
                    <a:pt x="158" y="1015"/>
                  </a:cubicBezTo>
                  <a:cubicBezTo>
                    <a:pt x="160" y="995"/>
                    <a:pt x="176" y="990"/>
                    <a:pt x="180" y="984"/>
                  </a:cubicBezTo>
                  <a:cubicBezTo>
                    <a:pt x="185" y="978"/>
                    <a:pt x="202" y="961"/>
                    <a:pt x="192" y="949"/>
                  </a:cubicBezTo>
                  <a:cubicBezTo>
                    <a:pt x="183" y="937"/>
                    <a:pt x="170" y="932"/>
                    <a:pt x="161" y="927"/>
                  </a:cubicBezTo>
                  <a:cubicBezTo>
                    <a:pt x="152" y="922"/>
                    <a:pt x="129" y="883"/>
                    <a:pt x="130" y="868"/>
                  </a:cubicBezTo>
                  <a:cubicBezTo>
                    <a:pt x="130" y="854"/>
                    <a:pt x="130" y="807"/>
                    <a:pt x="132" y="796"/>
                  </a:cubicBezTo>
                  <a:cubicBezTo>
                    <a:pt x="134" y="786"/>
                    <a:pt x="136" y="787"/>
                    <a:pt x="146" y="800"/>
                  </a:cubicBezTo>
                  <a:cubicBezTo>
                    <a:pt x="154" y="812"/>
                    <a:pt x="168" y="842"/>
                    <a:pt x="174" y="835"/>
                  </a:cubicBezTo>
                  <a:cubicBezTo>
                    <a:pt x="180" y="828"/>
                    <a:pt x="190" y="822"/>
                    <a:pt x="182" y="808"/>
                  </a:cubicBezTo>
                  <a:cubicBezTo>
                    <a:pt x="174" y="794"/>
                    <a:pt x="174" y="788"/>
                    <a:pt x="170" y="774"/>
                  </a:cubicBezTo>
                  <a:cubicBezTo>
                    <a:pt x="165" y="760"/>
                    <a:pt x="162" y="754"/>
                    <a:pt x="168" y="748"/>
                  </a:cubicBezTo>
                  <a:cubicBezTo>
                    <a:pt x="174" y="742"/>
                    <a:pt x="194" y="742"/>
                    <a:pt x="188" y="732"/>
                  </a:cubicBezTo>
                  <a:cubicBezTo>
                    <a:pt x="182" y="721"/>
                    <a:pt x="177" y="712"/>
                    <a:pt x="171" y="712"/>
                  </a:cubicBezTo>
                  <a:cubicBezTo>
                    <a:pt x="165" y="712"/>
                    <a:pt x="158" y="714"/>
                    <a:pt x="158" y="727"/>
                  </a:cubicBezTo>
                  <a:cubicBezTo>
                    <a:pt x="158" y="740"/>
                    <a:pt x="152" y="754"/>
                    <a:pt x="152" y="754"/>
                  </a:cubicBezTo>
                  <a:cubicBezTo>
                    <a:pt x="152" y="754"/>
                    <a:pt x="142" y="770"/>
                    <a:pt x="134" y="760"/>
                  </a:cubicBezTo>
                  <a:cubicBezTo>
                    <a:pt x="126" y="750"/>
                    <a:pt x="116" y="718"/>
                    <a:pt x="108" y="717"/>
                  </a:cubicBezTo>
                  <a:cubicBezTo>
                    <a:pt x="100" y="716"/>
                    <a:pt x="85" y="716"/>
                    <a:pt x="92" y="702"/>
                  </a:cubicBezTo>
                  <a:cubicBezTo>
                    <a:pt x="100" y="688"/>
                    <a:pt x="110" y="682"/>
                    <a:pt x="106" y="674"/>
                  </a:cubicBezTo>
                  <a:cubicBezTo>
                    <a:pt x="102" y="666"/>
                    <a:pt x="92" y="650"/>
                    <a:pt x="88" y="638"/>
                  </a:cubicBezTo>
                  <a:cubicBezTo>
                    <a:pt x="83" y="625"/>
                    <a:pt x="72" y="616"/>
                    <a:pt x="70" y="600"/>
                  </a:cubicBezTo>
                  <a:cubicBezTo>
                    <a:pt x="68" y="585"/>
                    <a:pt x="60" y="576"/>
                    <a:pt x="56" y="569"/>
                  </a:cubicBezTo>
                  <a:cubicBezTo>
                    <a:pt x="52" y="562"/>
                    <a:pt x="35" y="529"/>
                    <a:pt x="42" y="516"/>
                  </a:cubicBezTo>
                  <a:cubicBezTo>
                    <a:pt x="48" y="502"/>
                    <a:pt x="48" y="483"/>
                    <a:pt x="50" y="470"/>
                  </a:cubicBezTo>
                  <a:cubicBezTo>
                    <a:pt x="51" y="456"/>
                    <a:pt x="60" y="456"/>
                    <a:pt x="62" y="432"/>
                  </a:cubicBezTo>
                  <a:cubicBezTo>
                    <a:pt x="63" y="408"/>
                    <a:pt x="60" y="380"/>
                    <a:pt x="59" y="365"/>
                  </a:cubicBezTo>
                  <a:cubicBezTo>
                    <a:pt x="58" y="350"/>
                    <a:pt x="48" y="334"/>
                    <a:pt x="40" y="316"/>
                  </a:cubicBezTo>
                  <a:cubicBezTo>
                    <a:pt x="32" y="298"/>
                    <a:pt x="0" y="272"/>
                    <a:pt x="29" y="245"/>
                  </a:cubicBezTo>
                  <a:cubicBezTo>
                    <a:pt x="58" y="218"/>
                    <a:pt x="82" y="193"/>
                    <a:pt x="87" y="170"/>
                  </a:cubicBezTo>
                  <a:cubicBezTo>
                    <a:pt x="92" y="147"/>
                    <a:pt x="106" y="123"/>
                    <a:pt x="110" y="92"/>
                  </a:cubicBezTo>
                  <a:cubicBezTo>
                    <a:pt x="114" y="60"/>
                    <a:pt x="114" y="25"/>
                    <a:pt x="115" y="16"/>
                  </a:cubicBezTo>
                  <a:cubicBezTo>
                    <a:pt x="116" y="6"/>
                    <a:pt x="118" y="0"/>
                    <a:pt x="118" y="0"/>
                  </a:cubicBezTo>
                  <a:cubicBezTo>
                    <a:pt x="645" y="141"/>
                    <a:pt x="645" y="141"/>
                    <a:pt x="645" y="141"/>
                  </a:cubicBezTo>
                  <a:cubicBezTo>
                    <a:pt x="519" y="641"/>
                    <a:pt x="519" y="641"/>
                    <a:pt x="519" y="641"/>
                  </a:cubicBezTo>
                  <a:cubicBezTo>
                    <a:pt x="519" y="641"/>
                    <a:pt x="516" y="648"/>
                    <a:pt x="524" y="659"/>
                  </a:cubicBezTo>
                  <a:cubicBezTo>
                    <a:pt x="531" y="668"/>
                    <a:pt x="1098" y="1493"/>
                    <a:pt x="1098" y="1493"/>
                  </a:cubicBezTo>
                  <a:cubicBezTo>
                    <a:pt x="1098" y="1493"/>
                    <a:pt x="1098" y="1493"/>
                    <a:pt x="1098" y="1493"/>
                  </a:cubicBezTo>
                  <a:cubicBezTo>
                    <a:pt x="1096" y="1506"/>
                    <a:pt x="1096" y="1518"/>
                    <a:pt x="1098" y="1520"/>
                  </a:cubicBezTo>
                  <a:cubicBezTo>
                    <a:pt x="1102" y="1524"/>
                    <a:pt x="1116" y="1562"/>
                    <a:pt x="1116" y="1566"/>
                  </a:cubicBezTo>
                  <a:cubicBezTo>
                    <a:pt x="1116" y="1570"/>
                    <a:pt x="1130" y="1603"/>
                    <a:pt x="1138" y="1616"/>
                  </a:cubicBezTo>
                  <a:cubicBezTo>
                    <a:pt x="1147" y="1630"/>
                    <a:pt x="1142" y="1630"/>
                    <a:pt x="1132" y="164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49" name="Google Shape;849;p41"/>
            <p:cNvSpPr/>
            <p:nvPr/>
          </p:nvSpPr>
          <p:spPr>
            <a:xfrm>
              <a:off x="580" y="2072"/>
              <a:ext cx="24" cy="38"/>
            </a:xfrm>
            <a:custGeom>
              <a:rect b="b" l="l" r="r" t="t"/>
              <a:pathLst>
                <a:path extrusionOk="0" h="52" w="34">
                  <a:moveTo>
                    <a:pt x="29" y="44"/>
                  </a:moveTo>
                  <a:cubicBezTo>
                    <a:pt x="29" y="44"/>
                    <a:pt x="20" y="30"/>
                    <a:pt x="16" y="22"/>
                  </a:cubicBezTo>
                  <a:cubicBezTo>
                    <a:pt x="12" y="15"/>
                    <a:pt x="3" y="0"/>
                    <a:pt x="2" y="10"/>
                  </a:cubicBezTo>
                  <a:cubicBezTo>
                    <a:pt x="0" y="19"/>
                    <a:pt x="4" y="34"/>
                    <a:pt x="8" y="40"/>
                  </a:cubicBezTo>
                  <a:cubicBezTo>
                    <a:pt x="12" y="47"/>
                    <a:pt x="34" y="52"/>
                    <a:pt x="29" y="44"/>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50" name="Google Shape;850;p41"/>
            <p:cNvSpPr/>
            <p:nvPr/>
          </p:nvSpPr>
          <p:spPr>
            <a:xfrm>
              <a:off x="593" y="2014"/>
              <a:ext cx="33" cy="32"/>
            </a:xfrm>
            <a:custGeom>
              <a:rect b="b" l="l" r="r" t="t"/>
              <a:pathLst>
                <a:path extrusionOk="0" h="45" w="46">
                  <a:moveTo>
                    <a:pt x="40" y="34"/>
                  </a:moveTo>
                  <a:cubicBezTo>
                    <a:pt x="38" y="32"/>
                    <a:pt x="29" y="22"/>
                    <a:pt x="23" y="17"/>
                  </a:cubicBezTo>
                  <a:cubicBezTo>
                    <a:pt x="17" y="11"/>
                    <a:pt x="5" y="0"/>
                    <a:pt x="2" y="8"/>
                  </a:cubicBezTo>
                  <a:cubicBezTo>
                    <a:pt x="0" y="15"/>
                    <a:pt x="4" y="25"/>
                    <a:pt x="13" y="31"/>
                  </a:cubicBezTo>
                  <a:cubicBezTo>
                    <a:pt x="21" y="38"/>
                    <a:pt x="32" y="42"/>
                    <a:pt x="35" y="43"/>
                  </a:cubicBezTo>
                  <a:cubicBezTo>
                    <a:pt x="42" y="45"/>
                    <a:pt x="46" y="41"/>
                    <a:pt x="40" y="34"/>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51" name="Google Shape;851;p41"/>
            <p:cNvSpPr/>
            <p:nvPr/>
          </p:nvSpPr>
          <p:spPr>
            <a:xfrm>
              <a:off x="492" y="2025"/>
              <a:ext cx="8" cy="5"/>
            </a:xfrm>
            <a:prstGeom prst="ellipse">
              <a:avLst/>
            </a:pr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52" name="Google Shape;852;p41"/>
            <p:cNvSpPr/>
            <p:nvPr/>
          </p:nvSpPr>
          <p:spPr>
            <a:xfrm>
              <a:off x="444" y="1917"/>
              <a:ext cx="21" cy="14"/>
            </a:xfrm>
            <a:prstGeom prst="ellipse">
              <a:avLst/>
            </a:pr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53" name="Google Shape;853;p41"/>
            <p:cNvSpPr/>
            <p:nvPr/>
          </p:nvSpPr>
          <p:spPr>
            <a:xfrm>
              <a:off x="478" y="1917"/>
              <a:ext cx="43" cy="18"/>
            </a:xfrm>
            <a:custGeom>
              <a:rect b="b" l="l" r="r" t="t"/>
              <a:pathLst>
                <a:path extrusionOk="0" h="25" w="59">
                  <a:moveTo>
                    <a:pt x="54" y="17"/>
                  </a:moveTo>
                  <a:cubicBezTo>
                    <a:pt x="43" y="15"/>
                    <a:pt x="35" y="13"/>
                    <a:pt x="30" y="11"/>
                  </a:cubicBezTo>
                  <a:cubicBezTo>
                    <a:pt x="26" y="8"/>
                    <a:pt x="22" y="4"/>
                    <a:pt x="16" y="2"/>
                  </a:cubicBezTo>
                  <a:cubicBezTo>
                    <a:pt x="9" y="0"/>
                    <a:pt x="0" y="1"/>
                    <a:pt x="4" y="10"/>
                  </a:cubicBezTo>
                  <a:cubicBezTo>
                    <a:pt x="7" y="19"/>
                    <a:pt x="11" y="25"/>
                    <a:pt x="19" y="24"/>
                  </a:cubicBezTo>
                  <a:cubicBezTo>
                    <a:pt x="27" y="24"/>
                    <a:pt x="42" y="22"/>
                    <a:pt x="45" y="22"/>
                  </a:cubicBezTo>
                  <a:cubicBezTo>
                    <a:pt x="49" y="21"/>
                    <a:pt x="59" y="18"/>
                    <a:pt x="54" y="1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54" name="Google Shape;854;p41"/>
            <p:cNvSpPr/>
            <p:nvPr/>
          </p:nvSpPr>
          <p:spPr>
            <a:xfrm>
              <a:off x="3992" y="1057"/>
              <a:ext cx="420" cy="484"/>
            </a:xfrm>
            <a:custGeom>
              <a:rect b="b" l="l" r="r" t="t"/>
              <a:pathLst>
                <a:path extrusionOk="0" h="666" w="578">
                  <a:moveTo>
                    <a:pt x="574" y="228"/>
                  </a:moveTo>
                  <a:cubicBezTo>
                    <a:pt x="574" y="229"/>
                    <a:pt x="574" y="230"/>
                    <a:pt x="573" y="230"/>
                  </a:cubicBezTo>
                  <a:cubicBezTo>
                    <a:pt x="567" y="226"/>
                    <a:pt x="565" y="231"/>
                    <a:pt x="563" y="234"/>
                  </a:cubicBezTo>
                  <a:cubicBezTo>
                    <a:pt x="562" y="236"/>
                    <a:pt x="561" y="254"/>
                    <a:pt x="569" y="278"/>
                  </a:cubicBezTo>
                  <a:cubicBezTo>
                    <a:pt x="578" y="301"/>
                    <a:pt x="569" y="298"/>
                    <a:pt x="569" y="322"/>
                  </a:cubicBezTo>
                  <a:cubicBezTo>
                    <a:pt x="569" y="346"/>
                    <a:pt x="565" y="365"/>
                    <a:pt x="563" y="386"/>
                  </a:cubicBezTo>
                  <a:cubicBezTo>
                    <a:pt x="561" y="407"/>
                    <a:pt x="563" y="406"/>
                    <a:pt x="545" y="422"/>
                  </a:cubicBezTo>
                  <a:cubicBezTo>
                    <a:pt x="527" y="438"/>
                    <a:pt x="512" y="469"/>
                    <a:pt x="501" y="466"/>
                  </a:cubicBezTo>
                  <a:cubicBezTo>
                    <a:pt x="491" y="464"/>
                    <a:pt x="483" y="474"/>
                    <a:pt x="482" y="482"/>
                  </a:cubicBezTo>
                  <a:cubicBezTo>
                    <a:pt x="481" y="489"/>
                    <a:pt x="473" y="488"/>
                    <a:pt x="464" y="498"/>
                  </a:cubicBezTo>
                  <a:cubicBezTo>
                    <a:pt x="456" y="508"/>
                    <a:pt x="455" y="528"/>
                    <a:pt x="459" y="539"/>
                  </a:cubicBezTo>
                  <a:cubicBezTo>
                    <a:pt x="464" y="550"/>
                    <a:pt x="453" y="557"/>
                    <a:pt x="446" y="560"/>
                  </a:cubicBezTo>
                  <a:cubicBezTo>
                    <a:pt x="439" y="562"/>
                    <a:pt x="425" y="545"/>
                    <a:pt x="418" y="546"/>
                  </a:cubicBezTo>
                  <a:cubicBezTo>
                    <a:pt x="411" y="548"/>
                    <a:pt x="405" y="586"/>
                    <a:pt x="410" y="593"/>
                  </a:cubicBezTo>
                  <a:cubicBezTo>
                    <a:pt x="415" y="600"/>
                    <a:pt x="414" y="623"/>
                    <a:pt x="410" y="628"/>
                  </a:cubicBezTo>
                  <a:cubicBezTo>
                    <a:pt x="406" y="632"/>
                    <a:pt x="405" y="642"/>
                    <a:pt x="388" y="657"/>
                  </a:cubicBezTo>
                  <a:cubicBezTo>
                    <a:pt x="377" y="666"/>
                    <a:pt x="371" y="663"/>
                    <a:pt x="368" y="660"/>
                  </a:cubicBezTo>
                  <a:cubicBezTo>
                    <a:pt x="368" y="659"/>
                    <a:pt x="368" y="659"/>
                    <a:pt x="368" y="659"/>
                  </a:cubicBezTo>
                  <a:cubicBezTo>
                    <a:pt x="368" y="659"/>
                    <a:pt x="368" y="659"/>
                    <a:pt x="367" y="659"/>
                  </a:cubicBezTo>
                  <a:cubicBezTo>
                    <a:pt x="367" y="659"/>
                    <a:pt x="367" y="659"/>
                    <a:pt x="367" y="659"/>
                  </a:cubicBezTo>
                  <a:cubicBezTo>
                    <a:pt x="367" y="658"/>
                    <a:pt x="367" y="658"/>
                    <a:pt x="367" y="658"/>
                  </a:cubicBezTo>
                  <a:cubicBezTo>
                    <a:pt x="367" y="658"/>
                    <a:pt x="367" y="658"/>
                    <a:pt x="367" y="658"/>
                  </a:cubicBezTo>
                  <a:cubicBezTo>
                    <a:pt x="367" y="657"/>
                    <a:pt x="367" y="657"/>
                    <a:pt x="367" y="657"/>
                  </a:cubicBezTo>
                  <a:cubicBezTo>
                    <a:pt x="367" y="657"/>
                    <a:pt x="366" y="657"/>
                    <a:pt x="366" y="657"/>
                  </a:cubicBezTo>
                  <a:cubicBezTo>
                    <a:pt x="366" y="657"/>
                    <a:pt x="366" y="657"/>
                    <a:pt x="366" y="657"/>
                  </a:cubicBezTo>
                  <a:cubicBezTo>
                    <a:pt x="366" y="657"/>
                    <a:pt x="366" y="657"/>
                    <a:pt x="366" y="657"/>
                  </a:cubicBezTo>
                  <a:cubicBezTo>
                    <a:pt x="361" y="648"/>
                    <a:pt x="352" y="642"/>
                    <a:pt x="346" y="640"/>
                  </a:cubicBezTo>
                  <a:cubicBezTo>
                    <a:pt x="336" y="637"/>
                    <a:pt x="328" y="630"/>
                    <a:pt x="320" y="615"/>
                  </a:cubicBezTo>
                  <a:cubicBezTo>
                    <a:pt x="312" y="600"/>
                    <a:pt x="289" y="631"/>
                    <a:pt x="275" y="637"/>
                  </a:cubicBezTo>
                  <a:cubicBezTo>
                    <a:pt x="261" y="644"/>
                    <a:pt x="260" y="638"/>
                    <a:pt x="252" y="634"/>
                  </a:cubicBezTo>
                  <a:cubicBezTo>
                    <a:pt x="243" y="630"/>
                    <a:pt x="238" y="631"/>
                    <a:pt x="229" y="635"/>
                  </a:cubicBezTo>
                  <a:cubicBezTo>
                    <a:pt x="220" y="639"/>
                    <a:pt x="208" y="645"/>
                    <a:pt x="201" y="636"/>
                  </a:cubicBezTo>
                  <a:cubicBezTo>
                    <a:pt x="194" y="627"/>
                    <a:pt x="175" y="627"/>
                    <a:pt x="162" y="627"/>
                  </a:cubicBezTo>
                  <a:cubicBezTo>
                    <a:pt x="150" y="629"/>
                    <a:pt x="154" y="629"/>
                    <a:pt x="138" y="611"/>
                  </a:cubicBezTo>
                  <a:cubicBezTo>
                    <a:pt x="120" y="593"/>
                    <a:pt x="110" y="583"/>
                    <a:pt x="96" y="579"/>
                  </a:cubicBezTo>
                  <a:cubicBezTo>
                    <a:pt x="82" y="575"/>
                    <a:pt x="62" y="577"/>
                    <a:pt x="54" y="579"/>
                  </a:cubicBezTo>
                  <a:cubicBezTo>
                    <a:pt x="50" y="580"/>
                    <a:pt x="49" y="585"/>
                    <a:pt x="50" y="591"/>
                  </a:cubicBezTo>
                  <a:cubicBezTo>
                    <a:pt x="47" y="575"/>
                    <a:pt x="1" y="143"/>
                    <a:pt x="0" y="131"/>
                  </a:cubicBezTo>
                  <a:cubicBezTo>
                    <a:pt x="0" y="131"/>
                    <a:pt x="142" y="105"/>
                    <a:pt x="165" y="100"/>
                  </a:cubicBezTo>
                  <a:cubicBezTo>
                    <a:pt x="165" y="100"/>
                    <a:pt x="165" y="100"/>
                    <a:pt x="165" y="100"/>
                  </a:cubicBezTo>
                  <a:cubicBezTo>
                    <a:pt x="189" y="96"/>
                    <a:pt x="213" y="110"/>
                    <a:pt x="225" y="115"/>
                  </a:cubicBezTo>
                  <a:cubicBezTo>
                    <a:pt x="237" y="120"/>
                    <a:pt x="237" y="126"/>
                    <a:pt x="237" y="132"/>
                  </a:cubicBezTo>
                  <a:cubicBezTo>
                    <a:pt x="237" y="137"/>
                    <a:pt x="243" y="138"/>
                    <a:pt x="254" y="135"/>
                  </a:cubicBezTo>
                  <a:cubicBezTo>
                    <a:pt x="265" y="132"/>
                    <a:pt x="286" y="132"/>
                    <a:pt x="317" y="135"/>
                  </a:cubicBezTo>
                  <a:cubicBezTo>
                    <a:pt x="347" y="138"/>
                    <a:pt x="328" y="130"/>
                    <a:pt x="349" y="113"/>
                  </a:cubicBezTo>
                  <a:cubicBezTo>
                    <a:pt x="371" y="96"/>
                    <a:pt x="381" y="103"/>
                    <a:pt x="402" y="99"/>
                  </a:cubicBezTo>
                  <a:cubicBezTo>
                    <a:pt x="423" y="95"/>
                    <a:pt x="434" y="60"/>
                    <a:pt x="446" y="50"/>
                  </a:cubicBezTo>
                  <a:cubicBezTo>
                    <a:pt x="458" y="40"/>
                    <a:pt x="537" y="0"/>
                    <a:pt x="537" y="0"/>
                  </a:cubicBezTo>
                  <a:cubicBezTo>
                    <a:pt x="537" y="0"/>
                    <a:pt x="574" y="205"/>
                    <a:pt x="574" y="228"/>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55" name="Google Shape;855;p41"/>
            <p:cNvSpPr/>
            <p:nvPr/>
          </p:nvSpPr>
          <p:spPr>
            <a:xfrm>
              <a:off x="4258" y="1535"/>
              <a:ext cx="1" cy="1"/>
            </a:xfrm>
            <a:custGeom>
              <a:rect b="b" l="l" r="r" t="t"/>
              <a:pathLst>
                <a:path extrusionOk="0" h="2" w="2">
                  <a:moveTo>
                    <a:pt x="2" y="2"/>
                  </a:moveTo>
                  <a:cubicBezTo>
                    <a:pt x="1" y="1"/>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56" name="Google Shape;856;p41"/>
            <p:cNvSpPr/>
            <p:nvPr/>
          </p:nvSpPr>
          <p:spPr>
            <a:xfrm>
              <a:off x="4258" y="1535"/>
              <a:ext cx="1" cy="1"/>
            </a:xfrm>
            <a:custGeom>
              <a:rect b="b" l="l" r="r" t="t"/>
              <a:pathLst>
                <a:path extrusionOk="0" h="2" w="2">
                  <a:moveTo>
                    <a:pt x="2" y="2"/>
                  </a:moveTo>
                  <a:cubicBezTo>
                    <a:pt x="1" y="1"/>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57" name="Google Shape;857;p41"/>
            <p:cNvSpPr/>
            <p:nvPr/>
          </p:nvSpPr>
          <p:spPr>
            <a:xfrm>
              <a:off x="4188" y="1335"/>
              <a:ext cx="785" cy="447"/>
            </a:xfrm>
            <a:custGeom>
              <a:rect b="b" l="l" r="r" t="t"/>
              <a:pathLst>
                <a:path extrusionOk="0" h="614" w="1079">
                  <a:moveTo>
                    <a:pt x="1060" y="432"/>
                  </a:moveTo>
                  <a:cubicBezTo>
                    <a:pt x="1059" y="430"/>
                    <a:pt x="888" y="469"/>
                    <a:pt x="855" y="477"/>
                  </a:cubicBezTo>
                  <a:cubicBezTo>
                    <a:pt x="822" y="485"/>
                    <a:pt x="501" y="545"/>
                    <a:pt x="501" y="545"/>
                  </a:cubicBezTo>
                  <a:cubicBezTo>
                    <a:pt x="501" y="545"/>
                    <a:pt x="392" y="563"/>
                    <a:pt x="351" y="567"/>
                  </a:cubicBezTo>
                  <a:cubicBezTo>
                    <a:pt x="309" y="571"/>
                    <a:pt x="268" y="577"/>
                    <a:pt x="268" y="577"/>
                  </a:cubicBezTo>
                  <a:cubicBezTo>
                    <a:pt x="155" y="589"/>
                    <a:pt x="81" y="601"/>
                    <a:pt x="0" y="614"/>
                  </a:cubicBezTo>
                  <a:cubicBezTo>
                    <a:pt x="23" y="605"/>
                    <a:pt x="70" y="569"/>
                    <a:pt x="84" y="557"/>
                  </a:cubicBezTo>
                  <a:cubicBezTo>
                    <a:pt x="99" y="545"/>
                    <a:pt x="108" y="526"/>
                    <a:pt x="112" y="519"/>
                  </a:cubicBezTo>
                  <a:cubicBezTo>
                    <a:pt x="116" y="511"/>
                    <a:pt x="124" y="495"/>
                    <a:pt x="132" y="487"/>
                  </a:cubicBezTo>
                  <a:cubicBezTo>
                    <a:pt x="141" y="479"/>
                    <a:pt x="180" y="445"/>
                    <a:pt x="191" y="432"/>
                  </a:cubicBezTo>
                  <a:cubicBezTo>
                    <a:pt x="195" y="427"/>
                    <a:pt x="195" y="423"/>
                    <a:pt x="193" y="419"/>
                  </a:cubicBezTo>
                  <a:cubicBezTo>
                    <a:pt x="194" y="420"/>
                    <a:pt x="201" y="429"/>
                    <a:pt x="210" y="437"/>
                  </a:cubicBezTo>
                  <a:cubicBezTo>
                    <a:pt x="218" y="445"/>
                    <a:pt x="242" y="475"/>
                    <a:pt x="264" y="463"/>
                  </a:cubicBezTo>
                  <a:cubicBezTo>
                    <a:pt x="285" y="451"/>
                    <a:pt x="292" y="441"/>
                    <a:pt x="311" y="445"/>
                  </a:cubicBezTo>
                  <a:cubicBezTo>
                    <a:pt x="330" y="449"/>
                    <a:pt x="353" y="431"/>
                    <a:pt x="364" y="421"/>
                  </a:cubicBezTo>
                  <a:cubicBezTo>
                    <a:pt x="374" y="413"/>
                    <a:pt x="382" y="403"/>
                    <a:pt x="395" y="403"/>
                  </a:cubicBezTo>
                  <a:cubicBezTo>
                    <a:pt x="408" y="401"/>
                    <a:pt x="435" y="388"/>
                    <a:pt x="435" y="362"/>
                  </a:cubicBezTo>
                  <a:cubicBezTo>
                    <a:pt x="435" y="336"/>
                    <a:pt x="440" y="309"/>
                    <a:pt x="450" y="297"/>
                  </a:cubicBezTo>
                  <a:cubicBezTo>
                    <a:pt x="460" y="285"/>
                    <a:pt x="464" y="263"/>
                    <a:pt x="470" y="242"/>
                  </a:cubicBezTo>
                  <a:cubicBezTo>
                    <a:pt x="477" y="221"/>
                    <a:pt x="478" y="176"/>
                    <a:pt x="492" y="185"/>
                  </a:cubicBezTo>
                  <a:cubicBezTo>
                    <a:pt x="506" y="193"/>
                    <a:pt x="524" y="207"/>
                    <a:pt x="536" y="194"/>
                  </a:cubicBezTo>
                  <a:cubicBezTo>
                    <a:pt x="548" y="181"/>
                    <a:pt x="543" y="170"/>
                    <a:pt x="547" y="159"/>
                  </a:cubicBezTo>
                  <a:cubicBezTo>
                    <a:pt x="551" y="148"/>
                    <a:pt x="552" y="135"/>
                    <a:pt x="560" y="131"/>
                  </a:cubicBezTo>
                  <a:cubicBezTo>
                    <a:pt x="568" y="127"/>
                    <a:pt x="587" y="116"/>
                    <a:pt x="598" y="105"/>
                  </a:cubicBezTo>
                  <a:cubicBezTo>
                    <a:pt x="608" y="95"/>
                    <a:pt x="626" y="70"/>
                    <a:pt x="626" y="53"/>
                  </a:cubicBezTo>
                  <a:cubicBezTo>
                    <a:pt x="626" y="42"/>
                    <a:pt x="625" y="24"/>
                    <a:pt x="630" y="13"/>
                  </a:cubicBezTo>
                  <a:cubicBezTo>
                    <a:pt x="633" y="6"/>
                    <a:pt x="640" y="3"/>
                    <a:pt x="654" y="11"/>
                  </a:cubicBezTo>
                  <a:cubicBezTo>
                    <a:pt x="688" y="31"/>
                    <a:pt x="707" y="41"/>
                    <a:pt x="708" y="25"/>
                  </a:cubicBezTo>
                  <a:cubicBezTo>
                    <a:pt x="709" y="20"/>
                    <a:pt x="712" y="15"/>
                    <a:pt x="716" y="11"/>
                  </a:cubicBezTo>
                  <a:cubicBezTo>
                    <a:pt x="724" y="2"/>
                    <a:pt x="739" y="0"/>
                    <a:pt x="747" y="15"/>
                  </a:cubicBezTo>
                  <a:cubicBezTo>
                    <a:pt x="759" y="37"/>
                    <a:pt x="785" y="44"/>
                    <a:pt x="792" y="52"/>
                  </a:cubicBezTo>
                  <a:cubicBezTo>
                    <a:pt x="799" y="60"/>
                    <a:pt x="832" y="91"/>
                    <a:pt x="814" y="108"/>
                  </a:cubicBezTo>
                  <a:cubicBezTo>
                    <a:pt x="796" y="125"/>
                    <a:pt x="789" y="149"/>
                    <a:pt x="804" y="157"/>
                  </a:cubicBezTo>
                  <a:cubicBezTo>
                    <a:pt x="818" y="163"/>
                    <a:pt x="840" y="149"/>
                    <a:pt x="843" y="149"/>
                  </a:cubicBezTo>
                  <a:cubicBezTo>
                    <a:pt x="846" y="149"/>
                    <a:pt x="850" y="167"/>
                    <a:pt x="852" y="173"/>
                  </a:cubicBezTo>
                  <a:cubicBezTo>
                    <a:pt x="852" y="181"/>
                    <a:pt x="890" y="171"/>
                    <a:pt x="910" y="182"/>
                  </a:cubicBezTo>
                  <a:cubicBezTo>
                    <a:pt x="920" y="188"/>
                    <a:pt x="926" y="193"/>
                    <a:pt x="931" y="197"/>
                  </a:cubicBezTo>
                  <a:cubicBezTo>
                    <a:pt x="936" y="200"/>
                    <a:pt x="941" y="203"/>
                    <a:pt x="948" y="205"/>
                  </a:cubicBezTo>
                  <a:cubicBezTo>
                    <a:pt x="964" y="209"/>
                    <a:pt x="970" y="227"/>
                    <a:pt x="964" y="235"/>
                  </a:cubicBezTo>
                  <a:cubicBezTo>
                    <a:pt x="957" y="243"/>
                    <a:pt x="966" y="263"/>
                    <a:pt x="956" y="261"/>
                  </a:cubicBezTo>
                  <a:cubicBezTo>
                    <a:pt x="945" y="257"/>
                    <a:pt x="924" y="245"/>
                    <a:pt x="916" y="241"/>
                  </a:cubicBezTo>
                  <a:cubicBezTo>
                    <a:pt x="906" y="238"/>
                    <a:pt x="903" y="247"/>
                    <a:pt x="926" y="258"/>
                  </a:cubicBezTo>
                  <a:cubicBezTo>
                    <a:pt x="948" y="269"/>
                    <a:pt x="969" y="271"/>
                    <a:pt x="974" y="279"/>
                  </a:cubicBezTo>
                  <a:cubicBezTo>
                    <a:pt x="978" y="284"/>
                    <a:pt x="982" y="299"/>
                    <a:pt x="982" y="305"/>
                  </a:cubicBezTo>
                  <a:cubicBezTo>
                    <a:pt x="982" y="308"/>
                    <a:pt x="981" y="309"/>
                    <a:pt x="980" y="307"/>
                  </a:cubicBezTo>
                  <a:cubicBezTo>
                    <a:pt x="973" y="302"/>
                    <a:pt x="958" y="296"/>
                    <a:pt x="957" y="301"/>
                  </a:cubicBezTo>
                  <a:cubicBezTo>
                    <a:pt x="956" y="307"/>
                    <a:pt x="972" y="319"/>
                    <a:pt x="968" y="320"/>
                  </a:cubicBezTo>
                  <a:cubicBezTo>
                    <a:pt x="964" y="321"/>
                    <a:pt x="959" y="321"/>
                    <a:pt x="959" y="325"/>
                  </a:cubicBezTo>
                  <a:cubicBezTo>
                    <a:pt x="959" y="330"/>
                    <a:pt x="966" y="329"/>
                    <a:pt x="972" y="333"/>
                  </a:cubicBezTo>
                  <a:cubicBezTo>
                    <a:pt x="977" y="337"/>
                    <a:pt x="995" y="337"/>
                    <a:pt x="990" y="352"/>
                  </a:cubicBezTo>
                  <a:cubicBezTo>
                    <a:pt x="984" y="367"/>
                    <a:pt x="985" y="384"/>
                    <a:pt x="968" y="373"/>
                  </a:cubicBezTo>
                  <a:cubicBezTo>
                    <a:pt x="951" y="361"/>
                    <a:pt x="938" y="349"/>
                    <a:pt x="932" y="349"/>
                  </a:cubicBezTo>
                  <a:cubicBezTo>
                    <a:pt x="926" y="347"/>
                    <a:pt x="931" y="356"/>
                    <a:pt x="938" y="361"/>
                  </a:cubicBezTo>
                  <a:cubicBezTo>
                    <a:pt x="944" y="366"/>
                    <a:pt x="950" y="375"/>
                    <a:pt x="962" y="383"/>
                  </a:cubicBezTo>
                  <a:cubicBezTo>
                    <a:pt x="973" y="391"/>
                    <a:pt x="984" y="389"/>
                    <a:pt x="988" y="386"/>
                  </a:cubicBezTo>
                  <a:cubicBezTo>
                    <a:pt x="992" y="383"/>
                    <a:pt x="985" y="377"/>
                    <a:pt x="997" y="376"/>
                  </a:cubicBezTo>
                  <a:cubicBezTo>
                    <a:pt x="1009" y="375"/>
                    <a:pt x="1036" y="361"/>
                    <a:pt x="1040" y="376"/>
                  </a:cubicBezTo>
                  <a:cubicBezTo>
                    <a:pt x="1046" y="391"/>
                    <a:pt x="1079" y="429"/>
                    <a:pt x="1060" y="43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58" name="Google Shape;858;p41"/>
            <p:cNvSpPr/>
            <p:nvPr/>
          </p:nvSpPr>
          <p:spPr>
            <a:xfrm>
              <a:off x="4925" y="1477"/>
              <a:ext cx="39" cy="109"/>
            </a:xfrm>
            <a:custGeom>
              <a:rect b="b" l="l" r="r" t="t"/>
              <a:pathLst>
                <a:path extrusionOk="0" h="150" w="54">
                  <a:moveTo>
                    <a:pt x="54" y="0"/>
                  </a:moveTo>
                  <a:cubicBezTo>
                    <a:pt x="54" y="3"/>
                    <a:pt x="53" y="5"/>
                    <a:pt x="53" y="9"/>
                  </a:cubicBezTo>
                  <a:cubicBezTo>
                    <a:pt x="51" y="16"/>
                    <a:pt x="49" y="52"/>
                    <a:pt x="44" y="64"/>
                  </a:cubicBezTo>
                  <a:cubicBezTo>
                    <a:pt x="39" y="76"/>
                    <a:pt x="35" y="68"/>
                    <a:pt x="30" y="74"/>
                  </a:cubicBezTo>
                  <a:cubicBezTo>
                    <a:pt x="25" y="82"/>
                    <a:pt x="26" y="102"/>
                    <a:pt x="25" y="126"/>
                  </a:cubicBezTo>
                  <a:cubicBezTo>
                    <a:pt x="24" y="150"/>
                    <a:pt x="8" y="133"/>
                    <a:pt x="3" y="123"/>
                  </a:cubicBezTo>
                  <a:cubicBezTo>
                    <a:pt x="1" y="120"/>
                    <a:pt x="0" y="116"/>
                    <a:pt x="0" y="111"/>
                  </a:cubicBezTo>
                  <a:cubicBezTo>
                    <a:pt x="0" y="97"/>
                    <a:pt x="4" y="77"/>
                    <a:pt x="5" y="60"/>
                  </a:cubicBezTo>
                  <a:cubicBezTo>
                    <a:pt x="7" y="36"/>
                    <a:pt x="15" y="20"/>
                    <a:pt x="17" y="18"/>
                  </a:cubicBezTo>
                  <a:cubicBezTo>
                    <a:pt x="20" y="15"/>
                    <a:pt x="26" y="10"/>
                    <a:pt x="25" y="0"/>
                  </a:cubicBezTo>
                  <a:lnTo>
                    <a:pt x="54" y="0"/>
                  </a:ln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59" name="Google Shape;859;p41"/>
            <p:cNvSpPr/>
            <p:nvPr/>
          </p:nvSpPr>
          <p:spPr>
            <a:xfrm>
              <a:off x="4259" y="1221"/>
              <a:ext cx="450" cy="459"/>
            </a:xfrm>
            <a:custGeom>
              <a:rect b="b" l="l" r="r" t="t"/>
              <a:pathLst>
                <a:path extrusionOk="0" h="631" w="618">
                  <a:moveTo>
                    <a:pt x="618" y="167"/>
                  </a:moveTo>
                  <a:cubicBezTo>
                    <a:pt x="614" y="171"/>
                    <a:pt x="611" y="176"/>
                    <a:pt x="610" y="181"/>
                  </a:cubicBezTo>
                  <a:cubicBezTo>
                    <a:pt x="609" y="197"/>
                    <a:pt x="590" y="187"/>
                    <a:pt x="556" y="167"/>
                  </a:cubicBezTo>
                  <a:cubicBezTo>
                    <a:pt x="542" y="159"/>
                    <a:pt x="535" y="162"/>
                    <a:pt x="532" y="169"/>
                  </a:cubicBezTo>
                  <a:cubicBezTo>
                    <a:pt x="527" y="180"/>
                    <a:pt x="528" y="198"/>
                    <a:pt x="528" y="209"/>
                  </a:cubicBezTo>
                  <a:cubicBezTo>
                    <a:pt x="528" y="226"/>
                    <a:pt x="510" y="251"/>
                    <a:pt x="500" y="261"/>
                  </a:cubicBezTo>
                  <a:cubicBezTo>
                    <a:pt x="489" y="272"/>
                    <a:pt x="470" y="283"/>
                    <a:pt x="462" y="287"/>
                  </a:cubicBezTo>
                  <a:cubicBezTo>
                    <a:pt x="454" y="291"/>
                    <a:pt x="453" y="304"/>
                    <a:pt x="449" y="315"/>
                  </a:cubicBezTo>
                  <a:cubicBezTo>
                    <a:pt x="445" y="326"/>
                    <a:pt x="450" y="337"/>
                    <a:pt x="438" y="350"/>
                  </a:cubicBezTo>
                  <a:cubicBezTo>
                    <a:pt x="426" y="363"/>
                    <a:pt x="408" y="349"/>
                    <a:pt x="394" y="341"/>
                  </a:cubicBezTo>
                  <a:cubicBezTo>
                    <a:pt x="380" y="332"/>
                    <a:pt x="379" y="377"/>
                    <a:pt x="372" y="398"/>
                  </a:cubicBezTo>
                  <a:cubicBezTo>
                    <a:pt x="366" y="419"/>
                    <a:pt x="362" y="441"/>
                    <a:pt x="352" y="453"/>
                  </a:cubicBezTo>
                  <a:cubicBezTo>
                    <a:pt x="342" y="465"/>
                    <a:pt x="337" y="492"/>
                    <a:pt x="337" y="518"/>
                  </a:cubicBezTo>
                  <a:cubicBezTo>
                    <a:pt x="337" y="544"/>
                    <a:pt x="310" y="557"/>
                    <a:pt x="297" y="559"/>
                  </a:cubicBezTo>
                  <a:cubicBezTo>
                    <a:pt x="284" y="559"/>
                    <a:pt x="276" y="569"/>
                    <a:pt x="266" y="577"/>
                  </a:cubicBezTo>
                  <a:cubicBezTo>
                    <a:pt x="255" y="587"/>
                    <a:pt x="232" y="605"/>
                    <a:pt x="213" y="601"/>
                  </a:cubicBezTo>
                  <a:cubicBezTo>
                    <a:pt x="194" y="597"/>
                    <a:pt x="187" y="607"/>
                    <a:pt x="166" y="619"/>
                  </a:cubicBezTo>
                  <a:cubicBezTo>
                    <a:pt x="144" y="631"/>
                    <a:pt x="120" y="601"/>
                    <a:pt x="112" y="593"/>
                  </a:cubicBezTo>
                  <a:cubicBezTo>
                    <a:pt x="103" y="585"/>
                    <a:pt x="96" y="576"/>
                    <a:pt x="95" y="575"/>
                  </a:cubicBezTo>
                  <a:cubicBezTo>
                    <a:pt x="95" y="575"/>
                    <a:pt x="95" y="575"/>
                    <a:pt x="95" y="575"/>
                  </a:cubicBezTo>
                  <a:cubicBezTo>
                    <a:pt x="91" y="569"/>
                    <a:pt x="82" y="565"/>
                    <a:pt x="78" y="563"/>
                  </a:cubicBezTo>
                  <a:cubicBezTo>
                    <a:pt x="72" y="559"/>
                    <a:pt x="40" y="529"/>
                    <a:pt x="20" y="507"/>
                  </a:cubicBezTo>
                  <a:cubicBezTo>
                    <a:pt x="2" y="483"/>
                    <a:pt x="4" y="461"/>
                    <a:pt x="4" y="446"/>
                  </a:cubicBezTo>
                  <a:cubicBezTo>
                    <a:pt x="3" y="442"/>
                    <a:pt x="2" y="437"/>
                    <a:pt x="0" y="434"/>
                  </a:cubicBezTo>
                  <a:cubicBezTo>
                    <a:pt x="3" y="437"/>
                    <a:pt x="9" y="440"/>
                    <a:pt x="20" y="431"/>
                  </a:cubicBezTo>
                  <a:cubicBezTo>
                    <a:pt x="37" y="416"/>
                    <a:pt x="38" y="406"/>
                    <a:pt x="42" y="402"/>
                  </a:cubicBezTo>
                  <a:cubicBezTo>
                    <a:pt x="46" y="397"/>
                    <a:pt x="47" y="374"/>
                    <a:pt x="42" y="367"/>
                  </a:cubicBezTo>
                  <a:cubicBezTo>
                    <a:pt x="37" y="360"/>
                    <a:pt x="43" y="322"/>
                    <a:pt x="50" y="320"/>
                  </a:cubicBezTo>
                  <a:cubicBezTo>
                    <a:pt x="57" y="319"/>
                    <a:pt x="71" y="336"/>
                    <a:pt x="78" y="334"/>
                  </a:cubicBezTo>
                  <a:cubicBezTo>
                    <a:pt x="85" y="331"/>
                    <a:pt x="96" y="324"/>
                    <a:pt x="91" y="313"/>
                  </a:cubicBezTo>
                  <a:cubicBezTo>
                    <a:pt x="87" y="302"/>
                    <a:pt x="88" y="282"/>
                    <a:pt x="96" y="272"/>
                  </a:cubicBezTo>
                  <a:cubicBezTo>
                    <a:pt x="105" y="262"/>
                    <a:pt x="113" y="263"/>
                    <a:pt x="114" y="256"/>
                  </a:cubicBezTo>
                  <a:cubicBezTo>
                    <a:pt x="115" y="248"/>
                    <a:pt x="123" y="238"/>
                    <a:pt x="133" y="240"/>
                  </a:cubicBezTo>
                  <a:cubicBezTo>
                    <a:pt x="144" y="243"/>
                    <a:pt x="159" y="212"/>
                    <a:pt x="177" y="196"/>
                  </a:cubicBezTo>
                  <a:cubicBezTo>
                    <a:pt x="195" y="180"/>
                    <a:pt x="193" y="181"/>
                    <a:pt x="195" y="160"/>
                  </a:cubicBezTo>
                  <a:cubicBezTo>
                    <a:pt x="197" y="139"/>
                    <a:pt x="201" y="120"/>
                    <a:pt x="201" y="96"/>
                  </a:cubicBezTo>
                  <a:cubicBezTo>
                    <a:pt x="201" y="72"/>
                    <a:pt x="210" y="75"/>
                    <a:pt x="201" y="52"/>
                  </a:cubicBezTo>
                  <a:cubicBezTo>
                    <a:pt x="193" y="28"/>
                    <a:pt x="194" y="10"/>
                    <a:pt x="195" y="8"/>
                  </a:cubicBezTo>
                  <a:cubicBezTo>
                    <a:pt x="197" y="5"/>
                    <a:pt x="199" y="0"/>
                    <a:pt x="205" y="4"/>
                  </a:cubicBezTo>
                  <a:cubicBezTo>
                    <a:pt x="206" y="4"/>
                    <a:pt x="206" y="3"/>
                    <a:pt x="206" y="2"/>
                  </a:cubicBezTo>
                  <a:cubicBezTo>
                    <a:pt x="236" y="160"/>
                    <a:pt x="236" y="160"/>
                    <a:pt x="236" y="160"/>
                  </a:cubicBezTo>
                  <a:cubicBezTo>
                    <a:pt x="375" y="140"/>
                    <a:pt x="375" y="140"/>
                    <a:pt x="375" y="140"/>
                  </a:cubicBezTo>
                  <a:cubicBezTo>
                    <a:pt x="386" y="224"/>
                    <a:pt x="386" y="224"/>
                    <a:pt x="386" y="224"/>
                  </a:cubicBezTo>
                  <a:cubicBezTo>
                    <a:pt x="386" y="224"/>
                    <a:pt x="390" y="237"/>
                    <a:pt x="402" y="218"/>
                  </a:cubicBezTo>
                  <a:cubicBezTo>
                    <a:pt x="412" y="199"/>
                    <a:pt x="428" y="177"/>
                    <a:pt x="431" y="175"/>
                  </a:cubicBezTo>
                  <a:cubicBezTo>
                    <a:pt x="434" y="173"/>
                    <a:pt x="440" y="177"/>
                    <a:pt x="448" y="172"/>
                  </a:cubicBezTo>
                  <a:cubicBezTo>
                    <a:pt x="456" y="167"/>
                    <a:pt x="460" y="161"/>
                    <a:pt x="462" y="152"/>
                  </a:cubicBezTo>
                  <a:cubicBezTo>
                    <a:pt x="464" y="145"/>
                    <a:pt x="468" y="137"/>
                    <a:pt x="471" y="136"/>
                  </a:cubicBezTo>
                  <a:cubicBezTo>
                    <a:pt x="471" y="136"/>
                    <a:pt x="471" y="136"/>
                    <a:pt x="471" y="136"/>
                  </a:cubicBezTo>
                  <a:cubicBezTo>
                    <a:pt x="472" y="136"/>
                    <a:pt x="473" y="137"/>
                    <a:pt x="473" y="138"/>
                  </a:cubicBezTo>
                  <a:cubicBezTo>
                    <a:pt x="474" y="142"/>
                    <a:pt x="484" y="150"/>
                    <a:pt x="493" y="150"/>
                  </a:cubicBezTo>
                  <a:cubicBezTo>
                    <a:pt x="498" y="150"/>
                    <a:pt x="502" y="148"/>
                    <a:pt x="506" y="143"/>
                  </a:cubicBezTo>
                  <a:cubicBezTo>
                    <a:pt x="518" y="129"/>
                    <a:pt x="536" y="119"/>
                    <a:pt x="538" y="119"/>
                  </a:cubicBezTo>
                  <a:cubicBezTo>
                    <a:pt x="538" y="119"/>
                    <a:pt x="538" y="119"/>
                    <a:pt x="538" y="119"/>
                  </a:cubicBezTo>
                  <a:cubicBezTo>
                    <a:pt x="541" y="118"/>
                    <a:pt x="561" y="117"/>
                    <a:pt x="564" y="119"/>
                  </a:cubicBezTo>
                  <a:cubicBezTo>
                    <a:pt x="568" y="120"/>
                    <a:pt x="599" y="114"/>
                    <a:pt x="618" y="16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60" name="Google Shape;860;p41"/>
            <p:cNvSpPr/>
            <p:nvPr/>
          </p:nvSpPr>
          <p:spPr>
            <a:xfrm>
              <a:off x="2873" y="977"/>
              <a:ext cx="620" cy="400"/>
            </a:xfrm>
            <a:custGeom>
              <a:rect b="b" l="l" r="r" t="t"/>
              <a:pathLst>
                <a:path extrusionOk="0" h="549" w="853">
                  <a:moveTo>
                    <a:pt x="847" y="252"/>
                  </a:moveTo>
                  <a:cubicBezTo>
                    <a:pt x="842" y="270"/>
                    <a:pt x="834" y="293"/>
                    <a:pt x="827" y="298"/>
                  </a:cubicBezTo>
                  <a:cubicBezTo>
                    <a:pt x="819" y="303"/>
                    <a:pt x="818" y="319"/>
                    <a:pt x="818" y="327"/>
                  </a:cubicBezTo>
                  <a:cubicBezTo>
                    <a:pt x="818" y="335"/>
                    <a:pt x="815" y="339"/>
                    <a:pt x="801" y="344"/>
                  </a:cubicBezTo>
                  <a:cubicBezTo>
                    <a:pt x="786" y="349"/>
                    <a:pt x="736" y="354"/>
                    <a:pt x="734" y="377"/>
                  </a:cubicBezTo>
                  <a:cubicBezTo>
                    <a:pt x="732" y="401"/>
                    <a:pt x="751" y="417"/>
                    <a:pt x="751" y="429"/>
                  </a:cubicBezTo>
                  <a:cubicBezTo>
                    <a:pt x="751" y="441"/>
                    <a:pt x="745" y="447"/>
                    <a:pt x="743" y="451"/>
                  </a:cubicBezTo>
                  <a:cubicBezTo>
                    <a:pt x="740" y="455"/>
                    <a:pt x="735" y="469"/>
                    <a:pt x="733" y="481"/>
                  </a:cubicBezTo>
                  <a:cubicBezTo>
                    <a:pt x="730" y="494"/>
                    <a:pt x="727" y="500"/>
                    <a:pt x="717" y="505"/>
                  </a:cubicBezTo>
                  <a:cubicBezTo>
                    <a:pt x="707" y="509"/>
                    <a:pt x="693" y="507"/>
                    <a:pt x="695" y="521"/>
                  </a:cubicBezTo>
                  <a:cubicBezTo>
                    <a:pt x="698" y="535"/>
                    <a:pt x="703" y="543"/>
                    <a:pt x="690" y="549"/>
                  </a:cubicBezTo>
                  <a:cubicBezTo>
                    <a:pt x="690" y="548"/>
                    <a:pt x="690" y="548"/>
                    <a:pt x="690" y="548"/>
                  </a:cubicBezTo>
                  <a:cubicBezTo>
                    <a:pt x="690" y="548"/>
                    <a:pt x="685" y="539"/>
                    <a:pt x="663" y="523"/>
                  </a:cubicBezTo>
                  <a:cubicBezTo>
                    <a:pt x="642" y="506"/>
                    <a:pt x="627" y="511"/>
                    <a:pt x="627" y="511"/>
                  </a:cubicBezTo>
                  <a:cubicBezTo>
                    <a:pt x="627" y="511"/>
                    <a:pt x="584" y="515"/>
                    <a:pt x="531" y="516"/>
                  </a:cubicBezTo>
                  <a:cubicBezTo>
                    <a:pt x="477" y="517"/>
                    <a:pt x="124" y="529"/>
                    <a:pt x="124" y="529"/>
                  </a:cubicBezTo>
                  <a:cubicBezTo>
                    <a:pt x="124" y="529"/>
                    <a:pt x="124" y="529"/>
                    <a:pt x="124" y="529"/>
                  </a:cubicBezTo>
                  <a:cubicBezTo>
                    <a:pt x="124" y="528"/>
                    <a:pt x="124" y="527"/>
                    <a:pt x="124" y="525"/>
                  </a:cubicBezTo>
                  <a:cubicBezTo>
                    <a:pt x="123" y="519"/>
                    <a:pt x="114" y="517"/>
                    <a:pt x="114" y="496"/>
                  </a:cubicBezTo>
                  <a:cubicBezTo>
                    <a:pt x="114" y="474"/>
                    <a:pt x="101" y="412"/>
                    <a:pt x="101" y="397"/>
                  </a:cubicBezTo>
                  <a:cubicBezTo>
                    <a:pt x="100" y="382"/>
                    <a:pt x="89" y="373"/>
                    <a:pt x="84" y="367"/>
                  </a:cubicBezTo>
                  <a:cubicBezTo>
                    <a:pt x="79" y="361"/>
                    <a:pt x="80" y="343"/>
                    <a:pt x="80" y="336"/>
                  </a:cubicBezTo>
                  <a:cubicBezTo>
                    <a:pt x="80" y="328"/>
                    <a:pt x="79" y="316"/>
                    <a:pt x="73" y="307"/>
                  </a:cubicBezTo>
                  <a:cubicBezTo>
                    <a:pt x="67" y="298"/>
                    <a:pt x="64" y="284"/>
                    <a:pt x="54" y="263"/>
                  </a:cubicBezTo>
                  <a:cubicBezTo>
                    <a:pt x="45" y="242"/>
                    <a:pt x="39" y="218"/>
                    <a:pt x="39" y="210"/>
                  </a:cubicBezTo>
                  <a:cubicBezTo>
                    <a:pt x="39" y="209"/>
                    <a:pt x="38" y="208"/>
                    <a:pt x="38" y="207"/>
                  </a:cubicBezTo>
                  <a:cubicBezTo>
                    <a:pt x="38" y="207"/>
                    <a:pt x="38" y="207"/>
                    <a:pt x="38" y="207"/>
                  </a:cubicBezTo>
                  <a:cubicBezTo>
                    <a:pt x="38" y="207"/>
                    <a:pt x="38" y="207"/>
                    <a:pt x="38" y="207"/>
                  </a:cubicBezTo>
                  <a:cubicBezTo>
                    <a:pt x="37" y="205"/>
                    <a:pt x="36" y="203"/>
                    <a:pt x="35" y="202"/>
                  </a:cubicBezTo>
                  <a:cubicBezTo>
                    <a:pt x="35" y="202"/>
                    <a:pt x="35" y="202"/>
                    <a:pt x="35" y="202"/>
                  </a:cubicBezTo>
                  <a:cubicBezTo>
                    <a:pt x="31" y="194"/>
                    <a:pt x="22" y="179"/>
                    <a:pt x="21" y="177"/>
                  </a:cubicBezTo>
                  <a:cubicBezTo>
                    <a:pt x="19" y="173"/>
                    <a:pt x="0" y="159"/>
                    <a:pt x="13" y="139"/>
                  </a:cubicBezTo>
                  <a:cubicBezTo>
                    <a:pt x="25" y="118"/>
                    <a:pt x="27" y="99"/>
                    <a:pt x="27" y="99"/>
                  </a:cubicBezTo>
                  <a:cubicBezTo>
                    <a:pt x="27" y="99"/>
                    <a:pt x="34" y="83"/>
                    <a:pt x="23" y="71"/>
                  </a:cubicBezTo>
                  <a:cubicBezTo>
                    <a:pt x="13" y="58"/>
                    <a:pt x="13" y="46"/>
                    <a:pt x="13" y="39"/>
                  </a:cubicBezTo>
                  <a:cubicBezTo>
                    <a:pt x="14" y="31"/>
                    <a:pt x="18" y="26"/>
                    <a:pt x="23" y="22"/>
                  </a:cubicBezTo>
                  <a:cubicBezTo>
                    <a:pt x="23" y="22"/>
                    <a:pt x="23" y="21"/>
                    <a:pt x="24" y="21"/>
                  </a:cubicBezTo>
                  <a:cubicBezTo>
                    <a:pt x="24" y="21"/>
                    <a:pt x="24" y="21"/>
                    <a:pt x="24" y="21"/>
                  </a:cubicBezTo>
                  <a:cubicBezTo>
                    <a:pt x="24" y="21"/>
                    <a:pt x="303" y="18"/>
                    <a:pt x="361" y="16"/>
                  </a:cubicBezTo>
                  <a:cubicBezTo>
                    <a:pt x="361" y="16"/>
                    <a:pt x="669" y="2"/>
                    <a:pt x="671" y="2"/>
                  </a:cubicBezTo>
                  <a:cubicBezTo>
                    <a:pt x="673" y="2"/>
                    <a:pt x="683" y="0"/>
                    <a:pt x="688" y="4"/>
                  </a:cubicBezTo>
                  <a:cubicBezTo>
                    <a:pt x="690" y="6"/>
                    <a:pt x="691" y="7"/>
                    <a:pt x="691" y="10"/>
                  </a:cubicBezTo>
                  <a:cubicBezTo>
                    <a:pt x="694" y="21"/>
                    <a:pt x="697" y="23"/>
                    <a:pt x="699" y="25"/>
                  </a:cubicBezTo>
                  <a:cubicBezTo>
                    <a:pt x="701" y="26"/>
                    <a:pt x="717" y="41"/>
                    <a:pt x="707" y="52"/>
                  </a:cubicBezTo>
                  <a:cubicBezTo>
                    <a:pt x="697" y="63"/>
                    <a:pt x="699" y="87"/>
                    <a:pt x="710" y="107"/>
                  </a:cubicBezTo>
                  <a:cubicBezTo>
                    <a:pt x="721" y="126"/>
                    <a:pt x="723" y="138"/>
                    <a:pt x="737" y="141"/>
                  </a:cubicBezTo>
                  <a:cubicBezTo>
                    <a:pt x="752" y="145"/>
                    <a:pt x="765" y="141"/>
                    <a:pt x="770" y="156"/>
                  </a:cubicBezTo>
                  <a:cubicBezTo>
                    <a:pt x="771" y="161"/>
                    <a:pt x="773" y="165"/>
                    <a:pt x="775" y="169"/>
                  </a:cubicBezTo>
                  <a:cubicBezTo>
                    <a:pt x="780" y="177"/>
                    <a:pt x="786" y="183"/>
                    <a:pt x="794" y="193"/>
                  </a:cubicBezTo>
                  <a:cubicBezTo>
                    <a:pt x="806" y="208"/>
                    <a:pt x="853" y="234"/>
                    <a:pt x="847" y="25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61" name="Google Shape;861;p41"/>
            <p:cNvSpPr/>
            <p:nvPr/>
          </p:nvSpPr>
          <p:spPr>
            <a:xfrm>
              <a:off x="317" y="324"/>
              <a:ext cx="818" cy="665"/>
            </a:xfrm>
            <a:custGeom>
              <a:rect b="b" l="l" r="r" t="t"/>
              <a:pathLst>
                <a:path extrusionOk="0" h="914" w="1124">
                  <a:moveTo>
                    <a:pt x="1098" y="325"/>
                  </a:moveTo>
                  <a:cubicBezTo>
                    <a:pt x="1072" y="358"/>
                    <a:pt x="1060" y="372"/>
                    <a:pt x="1059" y="379"/>
                  </a:cubicBezTo>
                  <a:cubicBezTo>
                    <a:pt x="1058" y="385"/>
                    <a:pt x="1042" y="416"/>
                    <a:pt x="1039" y="422"/>
                  </a:cubicBezTo>
                  <a:cubicBezTo>
                    <a:pt x="1036" y="428"/>
                    <a:pt x="1030" y="431"/>
                    <a:pt x="1021" y="437"/>
                  </a:cubicBezTo>
                  <a:cubicBezTo>
                    <a:pt x="1012" y="444"/>
                    <a:pt x="980" y="473"/>
                    <a:pt x="978" y="488"/>
                  </a:cubicBezTo>
                  <a:cubicBezTo>
                    <a:pt x="975" y="503"/>
                    <a:pt x="970" y="513"/>
                    <a:pt x="974" y="517"/>
                  </a:cubicBezTo>
                  <a:cubicBezTo>
                    <a:pt x="977" y="521"/>
                    <a:pt x="986" y="525"/>
                    <a:pt x="990" y="527"/>
                  </a:cubicBezTo>
                  <a:cubicBezTo>
                    <a:pt x="995" y="530"/>
                    <a:pt x="1008" y="537"/>
                    <a:pt x="1002" y="553"/>
                  </a:cubicBezTo>
                  <a:cubicBezTo>
                    <a:pt x="995" y="568"/>
                    <a:pt x="993" y="587"/>
                    <a:pt x="986" y="592"/>
                  </a:cubicBezTo>
                  <a:cubicBezTo>
                    <a:pt x="978" y="597"/>
                    <a:pt x="976" y="607"/>
                    <a:pt x="974" y="620"/>
                  </a:cubicBezTo>
                  <a:cubicBezTo>
                    <a:pt x="972" y="633"/>
                    <a:pt x="911" y="914"/>
                    <a:pt x="911" y="914"/>
                  </a:cubicBezTo>
                  <a:cubicBezTo>
                    <a:pt x="749" y="881"/>
                    <a:pt x="585" y="847"/>
                    <a:pt x="536" y="833"/>
                  </a:cubicBezTo>
                  <a:cubicBezTo>
                    <a:pt x="9" y="692"/>
                    <a:pt x="9" y="692"/>
                    <a:pt x="9" y="692"/>
                  </a:cubicBezTo>
                  <a:cubicBezTo>
                    <a:pt x="9" y="692"/>
                    <a:pt x="1" y="672"/>
                    <a:pt x="0" y="663"/>
                  </a:cubicBezTo>
                  <a:cubicBezTo>
                    <a:pt x="0" y="653"/>
                    <a:pt x="1" y="611"/>
                    <a:pt x="9" y="604"/>
                  </a:cubicBezTo>
                  <a:cubicBezTo>
                    <a:pt x="16" y="597"/>
                    <a:pt x="20" y="590"/>
                    <a:pt x="19" y="568"/>
                  </a:cubicBezTo>
                  <a:cubicBezTo>
                    <a:pt x="18" y="546"/>
                    <a:pt x="20" y="525"/>
                    <a:pt x="31" y="511"/>
                  </a:cubicBezTo>
                  <a:cubicBezTo>
                    <a:pt x="42" y="497"/>
                    <a:pt x="48" y="464"/>
                    <a:pt x="56" y="461"/>
                  </a:cubicBezTo>
                  <a:cubicBezTo>
                    <a:pt x="65" y="457"/>
                    <a:pt x="85" y="459"/>
                    <a:pt x="85" y="453"/>
                  </a:cubicBezTo>
                  <a:cubicBezTo>
                    <a:pt x="85" y="446"/>
                    <a:pt x="76" y="441"/>
                    <a:pt x="79" y="434"/>
                  </a:cubicBezTo>
                  <a:cubicBezTo>
                    <a:pt x="82" y="427"/>
                    <a:pt x="106" y="386"/>
                    <a:pt x="109" y="380"/>
                  </a:cubicBezTo>
                  <a:cubicBezTo>
                    <a:pt x="112" y="374"/>
                    <a:pt x="130" y="325"/>
                    <a:pt x="135" y="311"/>
                  </a:cubicBezTo>
                  <a:cubicBezTo>
                    <a:pt x="140" y="298"/>
                    <a:pt x="151" y="289"/>
                    <a:pt x="152" y="287"/>
                  </a:cubicBezTo>
                  <a:cubicBezTo>
                    <a:pt x="152" y="284"/>
                    <a:pt x="156" y="272"/>
                    <a:pt x="156" y="267"/>
                  </a:cubicBezTo>
                  <a:cubicBezTo>
                    <a:pt x="156" y="263"/>
                    <a:pt x="168" y="216"/>
                    <a:pt x="172" y="212"/>
                  </a:cubicBezTo>
                  <a:cubicBezTo>
                    <a:pt x="175" y="208"/>
                    <a:pt x="198" y="164"/>
                    <a:pt x="200" y="153"/>
                  </a:cubicBezTo>
                  <a:cubicBezTo>
                    <a:pt x="202" y="143"/>
                    <a:pt x="221" y="92"/>
                    <a:pt x="224" y="87"/>
                  </a:cubicBezTo>
                  <a:cubicBezTo>
                    <a:pt x="226" y="83"/>
                    <a:pt x="235" y="35"/>
                    <a:pt x="241" y="28"/>
                  </a:cubicBezTo>
                  <a:cubicBezTo>
                    <a:pt x="247" y="21"/>
                    <a:pt x="240" y="0"/>
                    <a:pt x="248" y="0"/>
                  </a:cubicBezTo>
                  <a:cubicBezTo>
                    <a:pt x="255" y="0"/>
                    <a:pt x="306" y="3"/>
                    <a:pt x="309" y="10"/>
                  </a:cubicBezTo>
                  <a:cubicBezTo>
                    <a:pt x="314" y="20"/>
                    <a:pt x="325" y="19"/>
                    <a:pt x="333" y="22"/>
                  </a:cubicBezTo>
                  <a:cubicBezTo>
                    <a:pt x="336" y="23"/>
                    <a:pt x="342" y="25"/>
                    <a:pt x="347" y="28"/>
                  </a:cubicBezTo>
                  <a:cubicBezTo>
                    <a:pt x="348" y="29"/>
                    <a:pt x="348" y="29"/>
                    <a:pt x="348" y="29"/>
                  </a:cubicBezTo>
                  <a:cubicBezTo>
                    <a:pt x="348" y="29"/>
                    <a:pt x="348" y="29"/>
                    <a:pt x="348" y="29"/>
                  </a:cubicBezTo>
                  <a:cubicBezTo>
                    <a:pt x="359" y="36"/>
                    <a:pt x="370" y="49"/>
                    <a:pt x="367" y="75"/>
                  </a:cubicBezTo>
                  <a:cubicBezTo>
                    <a:pt x="362" y="117"/>
                    <a:pt x="362" y="123"/>
                    <a:pt x="377" y="133"/>
                  </a:cubicBezTo>
                  <a:cubicBezTo>
                    <a:pt x="392" y="142"/>
                    <a:pt x="411" y="151"/>
                    <a:pt x="430" y="153"/>
                  </a:cubicBezTo>
                  <a:cubicBezTo>
                    <a:pt x="448" y="154"/>
                    <a:pt x="475" y="143"/>
                    <a:pt x="492" y="147"/>
                  </a:cubicBezTo>
                  <a:cubicBezTo>
                    <a:pt x="508" y="151"/>
                    <a:pt x="544" y="161"/>
                    <a:pt x="546" y="169"/>
                  </a:cubicBezTo>
                  <a:cubicBezTo>
                    <a:pt x="548" y="176"/>
                    <a:pt x="556" y="180"/>
                    <a:pt x="568" y="180"/>
                  </a:cubicBezTo>
                  <a:cubicBezTo>
                    <a:pt x="581" y="180"/>
                    <a:pt x="618" y="174"/>
                    <a:pt x="626" y="179"/>
                  </a:cubicBezTo>
                  <a:cubicBezTo>
                    <a:pt x="634" y="183"/>
                    <a:pt x="650" y="191"/>
                    <a:pt x="666" y="187"/>
                  </a:cubicBezTo>
                  <a:cubicBezTo>
                    <a:pt x="682" y="183"/>
                    <a:pt x="700" y="181"/>
                    <a:pt x="715" y="181"/>
                  </a:cubicBezTo>
                  <a:cubicBezTo>
                    <a:pt x="730" y="182"/>
                    <a:pt x="762" y="173"/>
                    <a:pt x="772" y="178"/>
                  </a:cubicBezTo>
                  <a:cubicBezTo>
                    <a:pt x="781" y="183"/>
                    <a:pt x="825" y="183"/>
                    <a:pt x="840" y="184"/>
                  </a:cubicBezTo>
                  <a:cubicBezTo>
                    <a:pt x="854" y="185"/>
                    <a:pt x="921" y="199"/>
                    <a:pt x="941" y="205"/>
                  </a:cubicBezTo>
                  <a:cubicBezTo>
                    <a:pt x="961" y="210"/>
                    <a:pt x="1061" y="231"/>
                    <a:pt x="1064" y="231"/>
                  </a:cubicBezTo>
                  <a:cubicBezTo>
                    <a:pt x="1065" y="231"/>
                    <a:pt x="1067" y="230"/>
                    <a:pt x="1068" y="230"/>
                  </a:cubicBezTo>
                  <a:cubicBezTo>
                    <a:pt x="1069" y="230"/>
                    <a:pt x="1070" y="231"/>
                    <a:pt x="1070" y="233"/>
                  </a:cubicBezTo>
                  <a:cubicBezTo>
                    <a:pt x="1072" y="239"/>
                    <a:pt x="1074" y="257"/>
                    <a:pt x="1082" y="264"/>
                  </a:cubicBezTo>
                  <a:cubicBezTo>
                    <a:pt x="1091" y="271"/>
                    <a:pt x="1124" y="293"/>
                    <a:pt x="1098" y="32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62" name="Google Shape;862;p41"/>
            <p:cNvSpPr/>
            <p:nvPr/>
          </p:nvSpPr>
          <p:spPr>
            <a:xfrm>
              <a:off x="495" y="-1"/>
              <a:ext cx="666" cy="493"/>
            </a:xfrm>
            <a:custGeom>
              <a:rect b="b" l="l" r="r" t="t"/>
              <a:pathLst>
                <a:path extrusionOk="0" h="677" w="916">
                  <a:moveTo>
                    <a:pt x="916" y="170"/>
                  </a:moveTo>
                  <a:cubicBezTo>
                    <a:pt x="916" y="170"/>
                    <a:pt x="857" y="447"/>
                    <a:pt x="854" y="457"/>
                  </a:cubicBezTo>
                  <a:cubicBezTo>
                    <a:pt x="851" y="467"/>
                    <a:pt x="831" y="557"/>
                    <a:pt x="829" y="578"/>
                  </a:cubicBezTo>
                  <a:cubicBezTo>
                    <a:pt x="827" y="598"/>
                    <a:pt x="818" y="658"/>
                    <a:pt x="824" y="676"/>
                  </a:cubicBezTo>
                  <a:cubicBezTo>
                    <a:pt x="823" y="676"/>
                    <a:pt x="821" y="677"/>
                    <a:pt x="820" y="677"/>
                  </a:cubicBezTo>
                  <a:cubicBezTo>
                    <a:pt x="817" y="677"/>
                    <a:pt x="717" y="656"/>
                    <a:pt x="697" y="651"/>
                  </a:cubicBezTo>
                  <a:cubicBezTo>
                    <a:pt x="677" y="645"/>
                    <a:pt x="610" y="631"/>
                    <a:pt x="596" y="630"/>
                  </a:cubicBezTo>
                  <a:cubicBezTo>
                    <a:pt x="581" y="629"/>
                    <a:pt x="537" y="629"/>
                    <a:pt x="528" y="624"/>
                  </a:cubicBezTo>
                  <a:cubicBezTo>
                    <a:pt x="518" y="619"/>
                    <a:pt x="486" y="628"/>
                    <a:pt x="471" y="627"/>
                  </a:cubicBezTo>
                  <a:cubicBezTo>
                    <a:pt x="456" y="627"/>
                    <a:pt x="438" y="629"/>
                    <a:pt x="422" y="633"/>
                  </a:cubicBezTo>
                  <a:cubicBezTo>
                    <a:pt x="406" y="637"/>
                    <a:pt x="390" y="629"/>
                    <a:pt x="382" y="625"/>
                  </a:cubicBezTo>
                  <a:cubicBezTo>
                    <a:pt x="374" y="620"/>
                    <a:pt x="337" y="626"/>
                    <a:pt x="324" y="626"/>
                  </a:cubicBezTo>
                  <a:cubicBezTo>
                    <a:pt x="312" y="626"/>
                    <a:pt x="304" y="622"/>
                    <a:pt x="302" y="615"/>
                  </a:cubicBezTo>
                  <a:cubicBezTo>
                    <a:pt x="300" y="607"/>
                    <a:pt x="264" y="597"/>
                    <a:pt x="248" y="593"/>
                  </a:cubicBezTo>
                  <a:cubicBezTo>
                    <a:pt x="231" y="589"/>
                    <a:pt x="204" y="600"/>
                    <a:pt x="186" y="599"/>
                  </a:cubicBezTo>
                  <a:cubicBezTo>
                    <a:pt x="167" y="597"/>
                    <a:pt x="148" y="588"/>
                    <a:pt x="133" y="579"/>
                  </a:cubicBezTo>
                  <a:cubicBezTo>
                    <a:pt x="118" y="569"/>
                    <a:pt x="118" y="563"/>
                    <a:pt x="123" y="521"/>
                  </a:cubicBezTo>
                  <a:cubicBezTo>
                    <a:pt x="126" y="495"/>
                    <a:pt x="115" y="482"/>
                    <a:pt x="104" y="475"/>
                  </a:cubicBezTo>
                  <a:cubicBezTo>
                    <a:pt x="104" y="475"/>
                    <a:pt x="104" y="475"/>
                    <a:pt x="104" y="475"/>
                  </a:cubicBezTo>
                  <a:cubicBezTo>
                    <a:pt x="104" y="475"/>
                    <a:pt x="104" y="475"/>
                    <a:pt x="103" y="474"/>
                  </a:cubicBezTo>
                  <a:cubicBezTo>
                    <a:pt x="100" y="472"/>
                    <a:pt x="75" y="453"/>
                    <a:pt x="67" y="446"/>
                  </a:cubicBezTo>
                  <a:cubicBezTo>
                    <a:pt x="58" y="440"/>
                    <a:pt x="13" y="424"/>
                    <a:pt x="7" y="422"/>
                  </a:cubicBezTo>
                  <a:cubicBezTo>
                    <a:pt x="2" y="421"/>
                    <a:pt x="0" y="422"/>
                    <a:pt x="0" y="416"/>
                  </a:cubicBezTo>
                  <a:cubicBezTo>
                    <a:pt x="0" y="416"/>
                    <a:pt x="5" y="394"/>
                    <a:pt x="6" y="387"/>
                  </a:cubicBezTo>
                  <a:cubicBezTo>
                    <a:pt x="6" y="381"/>
                    <a:pt x="8" y="374"/>
                    <a:pt x="10" y="374"/>
                  </a:cubicBezTo>
                  <a:cubicBezTo>
                    <a:pt x="12" y="372"/>
                    <a:pt x="13" y="378"/>
                    <a:pt x="13" y="389"/>
                  </a:cubicBezTo>
                  <a:cubicBezTo>
                    <a:pt x="12" y="400"/>
                    <a:pt x="11" y="405"/>
                    <a:pt x="16" y="402"/>
                  </a:cubicBezTo>
                  <a:cubicBezTo>
                    <a:pt x="20" y="398"/>
                    <a:pt x="35" y="373"/>
                    <a:pt x="36" y="370"/>
                  </a:cubicBezTo>
                  <a:cubicBezTo>
                    <a:pt x="36" y="366"/>
                    <a:pt x="35" y="363"/>
                    <a:pt x="39" y="364"/>
                  </a:cubicBezTo>
                  <a:cubicBezTo>
                    <a:pt x="43" y="365"/>
                    <a:pt x="58" y="356"/>
                    <a:pt x="50" y="353"/>
                  </a:cubicBezTo>
                  <a:cubicBezTo>
                    <a:pt x="41" y="350"/>
                    <a:pt x="15" y="355"/>
                    <a:pt x="16" y="347"/>
                  </a:cubicBezTo>
                  <a:cubicBezTo>
                    <a:pt x="17" y="339"/>
                    <a:pt x="10" y="326"/>
                    <a:pt x="21" y="324"/>
                  </a:cubicBezTo>
                  <a:cubicBezTo>
                    <a:pt x="33" y="322"/>
                    <a:pt x="48" y="324"/>
                    <a:pt x="51" y="320"/>
                  </a:cubicBezTo>
                  <a:cubicBezTo>
                    <a:pt x="53" y="316"/>
                    <a:pt x="57" y="312"/>
                    <a:pt x="44" y="304"/>
                  </a:cubicBezTo>
                  <a:cubicBezTo>
                    <a:pt x="31" y="297"/>
                    <a:pt x="29" y="302"/>
                    <a:pt x="23" y="299"/>
                  </a:cubicBezTo>
                  <a:cubicBezTo>
                    <a:pt x="18" y="296"/>
                    <a:pt x="18" y="292"/>
                    <a:pt x="20" y="288"/>
                  </a:cubicBezTo>
                  <a:cubicBezTo>
                    <a:pt x="20" y="288"/>
                    <a:pt x="28" y="262"/>
                    <a:pt x="29" y="244"/>
                  </a:cubicBezTo>
                  <a:cubicBezTo>
                    <a:pt x="31" y="226"/>
                    <a:pt x="24" y="198"/>
                    <a:pt x="24" y="182"/>
                  </a:cubicBezTo>
                  <a:cubicBezTo>
                    <a:pt x="24" y="166"/>
                    <a:pt x="31" y="166"/>
                    <a:pt x="25" y="155"/>
                  </a:cubicBezTo>
                  <a:cubicBezTo>
                    <a:pt x="19" y="144"/>
                    <a:pt x="9" y="138"/>
                    <a:pt x="9" y="120"/>
                  </a:cubicBezTo>
                  <a:cubicBezTo>
                    <a:pt x="9" y="102"/>
                    <a:pt x="23" y="67"/>
                    <a:pt x="23" y="60"/>
                  </a:cubicBezTo>
                  <a:cubicBezTo>
                    <a:pt x="23" y="52"/>
                    <a:pt x="31" y="44"/>
                    <a:pt x="37" y="54"/>
                  </a:cubicBezTo>
                  <a:cubicBezTo>
                    <a:pt x="43" y="64"/>
                    <a:pt x="65" y="86"/>
                    <a:pt x="95" y="105"/>
                  </a:cubicBezTo>
                  <a:cubicBezTo>
                    <a:pt x="125" y="124"/>
                    <a:pt x="159" y="128"/>
                    <a:pt x="178" y="134"/>
                  </a:cubicBezTo>
                  <a:cubicBezTo>
                    <a:pt x="197" y="141"/>
                    <a:pt x="195" y="145"/>
                    <a:pt x="199" y="153"/>
                  </a:cubicBezTo>
                  <a:cubicBezTo>
                    <a:pt x="204" y="161"/>
                    <a:pt x="210" y="165"/>
                    <a:pt x="213" y="162"/>
                  </a:cubicBezTo>
                  <a:cubicBezTo>
                    <a:pt x="217" y="158"/>
                    <a:pt x="213" y="156"/>
                    <a:pt x="221" y="156"/>
                  </a:cubicBezTo>
                  <a:cubicBezTo>
                    <a:pt x="229" y="154"/>
                    <a:pt x="231" y="168"/>
                    <a:pt x="231" y="180"/>
                  </a:cubicBezTo>
                  <a:cubicBezTo>
                    <a:pt x="230" y="191"/>
                    <a:pt x="225" y="208"/>
                    <a:pt x="222" y="210"/>
                  </a:cubicBezTo>
                  <a:cubicBezTo>
                    <a:pt x="222" y="210"/>
                    <a:pt x="222" y="210"/>
                    <a:pt x="222" y="211"/>
                  </a:cubicBezTo>
                  <a:cubicBezTo>
                    <a:pt x="222" y="211"/>
                    <a:pt x="222" y="211"/>
                    <a:pt x="222" y="210"/>
                  </a:cubicBezTo>
                  <a:cubicBezTo>
                    <a:pt x="222" y="210"/>
                    <a:pt x="222" y="210"/>
                    <a:pt x="222" y="210"/>
                  </a:cubicBezTo>
                  <a:cubicBezTo>
                    <a:pt x="225" y="209"/>
                    <a:pt x="232" y="207"/>
                    <a:pt x="233" y="206"/>
                  </a:cubicBezTo>
                  <a:cubicBezTo>
                    <a:pt x="235" y="206"/>
                    <a:pt x="247" y="194"/>
                    <a:pt x="247" y="202"/>
                  </a:cubicBezTo>
                  <a:cubicBezTo>
                    <a:pt x="247" y="210"/>
                    <a:pt x="247" y="222"/>
                    <a:pt x="243" y="223"/>
                  </a:cubicBezTo>
                  <a:cubicBezTo>
                    <a:pt x="237" y="224"/>
                    <a:pt x="215" y="232"/>
                    <a:pt x="215" y="246"/>
                  </a:cubicBezTo>
                  <a:cubicBezTo>
                    <a:pt x="217" y="259"/>
                    <a:pt x="231" y="246"/>
                    <a:pt x="231" y="260"/>
                  </a:cubicBezTo>
                  <a:cubicBezTo>
                    <a:pt x="231" y="273"/>
                    <a:pt x="235" y="278"/>
                    <a:pt x="220" y="289"/>
                  </a:cubicBezTo>
                  <a:cubicBezTo>
                    <a:pt x="205" y="300"/>
                    <a:pt x="187" y="304"/>
                    <a:pt x="187" y="298"/>
                  </a:cubicBezTo>
                  <a:cubicBezTo>
                    <a:pt x="187" y="292"/>
                    <a:pt x="187" y="290"/>
                    <a:pt x="181" y="292"/>
                  </a:cubicBezTo>
                  <a:cubicBezTo>
                    <a:pt x="175" y="294"/>
                    <a:pt x="151" y="318"/>
                    <a:pt x="163" y="323"/>
                  </a:cubicBezTo>
                  <a:cubicBezTo>
                    <a:pt x="173" y="328"/>
                    <a:pt x="181" y="330"/>
                    <a:pt x="189" y="327"/>
                  </a:cubicBezTo>
                  <a:cubicBezTo>
                    <a:pt x="197" y="324"/>
                    <a:pt x="222" y="324"/>
                    <a:pt x="235" y="306"/>
                  </a:cubicBezTo>
                  <a:cubicBezTo>
                    <a:pt x="247" y="288"/>
                    <a:pt x="246" y="282"/>
                    <a:pt x="247" y="273"/>
                  </a:cubicBezTo>
                  <a:cubicBezTo>
                    <a:pt x="249" y="264"/>
                    <a:pt x="247" y="255"/>
                    <a:pt x="250" y="242"/>
                  </a:cubicBezTo>
                  <a:cubicBezTo>
                    <a:pt x="253" y="230"/>
                    <a:pt x="252" y="228"/>
                    <a:pt x="258" y="221"/>
                  </a:cubicBezTo>
                  <a:cubicBezTo>
                    <a:pt x="264" y="214"/>
                    <a:pt x="267" y="212"/>
                    <a:pt x="271" y="206"/>
                  </a:cubicBezTo>
                  <a:cubicBezTo>
                    <a:pt x="275" y="200"/>
                    <a:pt x="276" y="194"/>
                    <a:pt x="277" y="180"/>
                  </a:cubicBezTo>
                  <a:cubicBezTo>
                    <a:pt x="279" y="166"/>
                    <a:pt x="278" y="151"/>
                    <a:pt x="277" y="140"/>
                  </a:cubicBezTo>
                  <a:cubicBezTo>
                    <a:pt x="277" y="128"/>
                    <a:pt x="269" y="123"/>
                    <a:pt x="267" y="122"/>
                  </a:cubicBezTo>
                  <a:cubicBezTo>
                    <a:pt x="265" y="122"/>
                    <a:pt x="255" y="122"/>
                    <a:pt x="253" y="134"/>
                  </a:cubicBezTo>
                  <a:cubicBezTo>
                    <a:pt x="253" y="146"/>
                    <a:pt x="241" y="151"/>
                    <a:pt x="251" y="161"/>
                  </a:cubicBezTo>
                  <a:cubicBezTo>
                    <a:pt x="261" y="171"/>
                    <a:pt x="252" y="166"/>
                    <a:pt x="247" y="166"/>
                  </a:cubicBezTo>
                  <a:cubicBezTo>
                    <a:pt x="243" y="166"/>
                    <a:pt x="239" y="160"/>
                    <a:pt x="239" y="155"/>
                  </a:cubicBezTo>
                  <a:cubicBezTo>
                    <a:pt x="239" y="150"/>
                    <a:pt x="233" y="136"/>
                    <a:pt x="237" y="128"/>
                  </a:cubicBezTo>
                  <a:cubicBezTo>
                    <a:pt x="241" y="122"/>
                    <a:pt x="247" y="112"/>
                    <a:pt x="253" y="108"/>
                  </a:cubicBezTo>
                  <a:cubicBezTo>
                    <a:pt x="259" y="104"/>
                    <a:pt x="266" y="107"/>
                    <a:pt x="269" y="102"/>
                  </a:cubicBezTo>
                  <a:cubicBezTo>
                    <a:pt x="271" y="96"/>
                    <a:pt x="283" y="86"/>
                    <a:pt x="278" y="70"/>
                  </a:cubicBezTo>
                  <a:cubicBezTo>
                    <a:pt x="274" y="55"/>
                    <a:pt x="269" y="35"/>
                    <a:pt x="262" y="28"/>
                  </a:cubicBezTo>
                  <a:cubicBezTo>
                    <a:pt x="255" y="20"/>
                    <a:pt x="247" y="10"/>
                    <a:pt x="247" y="10"/>
                  </a:cubicBezTo>
                  <a:cubicBezTo>
                    <a:pt x="247" y="10"/>
                    <a:pt x="249" y="0"/>
                    <a:pt x="257" y="4"/>
                  </a:cubicBezTo>
                  <a:cubicBezTo>
                    <a:pt x="265" y="9"/>
                    <a:pt x="495" y="72"/>
                    <a:pt x="593" y="96"/>
                  </a:cubicBezTo>
                  <a:cubicBezTo>
                    <a:pt x="689" y="119"/>
                    <a:pt x="916" y="170"/>
                    <a:pt x="916" y="17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cxnSp>
          <p:nvCxnSpPr>
            <p:cNvPr id="863" name="Google Shape;863;p41"/>
            <p:cNvCxnSpPr/>
            <p:nvPr/>
          </p:nvCxnSpPr>
          <p:spPr>
            <a:xfrm>
              <a:off x="656" y="153"/>
              <a:ext cx="0" cy="0"/>
            </a:xfrm>
            <a:prstGeom prst="straightConnector1">
              <a:avLst/>
            </a:prstGeom>
            <a:solidFill>
              <a:srgbClr val="CBCBCB"/>
            </a:solidFill>
            <a:ln cap="flat" cmpd="sng" w="9525">
              <a:solidFill>
                <a:schemeClr val="lt1"/>
              </a:solidFill>
              <a:prstDash val="solid"/>
              <a:round/>
              <a:headEnd len="sm" w="sm" type="none"/>
              <a:tailEnd len="sm" w="sm" type="none"/>
            </a:ln>
          </p:spPr>
        </p:cxnSp>
        <p:cxnSp>
          <p:nvCxnSpPr>
            <p:cNvPr id="864" name="Google Shape;864;p41"/>
            <p:cNvCxnSpPr/>
            <p:nvPr/>
          </p:nvCxnSpPr>
          <p:spPr>
            <a:xfrm>
              <a:off x="656" y="153"/>
              <a:ext cx="0" cy="0"/>
            </a:xfrm>
            <a:prstGeom prst="straightConnector1">
              <a:avLst/>
            </a:prstGeom>
            <a:solidFill>
              <a:srgbClr val="CBCBCB"/>
            </a:solidFill>
            <a:ln cap="flat" cmpd="sng" w="9525">
              <a:solidFill>
                <a:schemeClr val="lt1"/>
              </a:solidFill>
              <a:prstDash val="solid"/>
              <a:miter lim="800000"/>
              <a:headEnd len="sm" w="sm" type="none"/>
              <a:tailEnd len="sm" w="sm" type="none"/>
            </a:ln>
          </p:spPr>
        </p:cxnSp>
        <p:sp>
          <p:nvSpPr>
            <p:cNvPr id="865" name="Google Shape;865;p41"/>
            <p:cNvSpPr/>
            <p:nvPr/>
          </p:nvSpPr>
          <p:spPr>
            <a:xfrm>
              <a:off x="570" y="345"/>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66" name="Google Shape;866;p41"/>
            <p:cNvSpPr/>
            <p:nvPr/>
          </p:nvSpPr>
          <p:spPr>
            <a:xfrm>
              <a:off x="570" y="345"/>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67" name="Google Shape;867;p41"/>
            <p:cNvSpPr/>
            <p:nvPr/>
          </p:nvSpPr>
          <p:spPr>
            <a:xfrm>
              <a:off x="676" y="126"/>
              <a:ext cx="16" cy="17"/>
            </a:xfrm>
            <a:custGeom>
              <a:rect b="b" l="l" r="r" t="t"/>
              <a:pathLst>
                <a:path extrusionOk="0" h="24" w="22">
                  <a:moveTo>
                    <a:pt x="5" y="12"/>
                  </a:moveTo>
                  <a:cubicBezTo>
                    <a:pt x="4" y="11"/>
                    <a:pt x="0" y="9"/>
                    <a:pt x="3" y="6"/>
                  </a:cubicBezTo>
                  <a:cubicBezTo>
                    <a:pt x="5" y="3"/>
                    <a:pt x="5" y="0"/>
                    <a:pt x="11" y="2"/>
                  </a:cubicBezTo>
                  <a:cubicBezTo>
                    <a:pt x="16" y="5"/>
                    <a:pt x="20" y="9"/>
                    <a:pt x="20" y="14"/>
                  </a:cubicBezTo>
                  <a:cubicBezTo>
                    <a:pt x="21" y="20"/>
                    <a:pt x="22" y="24"/>
                    <a:pt x="17" y="24"/>
                  </a:cubicBezTo>
                  <a:cubicBezTo>
                    <a:pt x="13" y="24"/>
                    <a:pt x="8" y="21"/>
                    <a:pt x="8" y="17"/>
                  </a:cubicBezTo>
                  <a:cubicBezTo>
                    <a:pt x="7" y="14"/>
                    <a:pt x="7" y="13"/>
                    <a:pt x="5" y="1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68" name="Google Shape;868;p41"/>
            <p:cNvSpPr/>
            <p:nvPr/>
          </p:nvSpPr>
          <p:spPr>
            <a:xfrm>
              <a:off x="642" y="44"/>
              <a:ext cx="13" cy="26"/>
            </a:xfrm>
            <a:custGeom>
              <a:rect b="b" l="l" r="r" t="t"/>
              <a:pathLst>
                <a:path extrusionOk="0" h="35" w="17">
                  <a:moveTo>
                    <a:pt x="7" y="2"/>
                  </a:moveTo>
                  <a:cubicBezTo>
                    <a:pt x="7" y="2"/>
                    <a:pt x="8" y="4"/>
                    <a:pt x="11" y="8"/>
                  </a:cubicBezTo>
                  <a:cubicBezTo>
                    <a:pt x="15" y="11"/>
                    <a:pt x="17" y="18"/>
                    <a:pt x="14" y="22"/>
                  </a:cubicBezTo>
                  <a:cubicBezTo>
                    <a:pt x="12" y="27"/>
                    <a:pt x="12" y="35"/>
                    <a:pt x="7" y="30"/>
                  </a:cubicBezTo>
                  <a:cubicBezTo>
                    <a:pt x="3" y="25"/>
                    <a:pt x="3" y="24"/>
                    <a:pt x="2" y="16"/>
                  </a:cubicBezTo>
                  <a:cubicBezTo>
                    <a:pt x="0" y="8"/>
                    <a:pt x="5" y="3"/>
                    <a:pt x="5" y="3"/>
                  </a:cubicBezTo>
                  <a:cubicBezTo>
                    <a:pt x="6" y="2"/>
                    <a:pt x="7" y="0"/>
                    <a:pt x="7" y="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69" name="Google Shape;869;p41"/>
            <p:cNvSpPr/>
            <p:nvPr/>
          </p:nvSpPr>
          <p:spPr>
            <a:xfrm>
              <a:off x="663" y="43"/>
              <a:ext cx="12" cy="9"/>
            </a:xfrm>
            <a:custGeom>
              <a:rect b="b" l="l" r="r" t="t"/>
              <a:pathLst>
                <a:path extrusionOk="0" h="13" w="17">
                  <a:moveTo>
                    <a:pt x="7" y="2"/>
                  </a:moveTo>
                  <a:cubicBezTo>
                    <a:pt x="2" y="2"/>
                    <a:pt x="0" y="5"/>
                    <a:pt x="2" y="7"/>
                  </a:cubicBezTo>
                  <a:cubicBezTo>
                    <a:pt x="3" y="10"/>
                    <a:pt x="15" y="13"/>
                    <a:pt x="15" y="11"/>
                  </a:cubicBezTo>
                  <a:cubicBezTo>
                    <a:pt x="16" y="8"/>
                    <a:pt x="16" y="3"/>
                    <a:pt x="17" y="2"/>
                  </a:cubicBezTo>
                  <a:cubicBezTo>
                    <a:pt x="17" y="0"/>
                    <a:pt x="9" y="1"/>
                    <a:pt x="7" y="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70" name="Google Shape;870;p41"/>
            <p:cNvSpPr/>
            <p:nvPr/>
          </p:nvSpPr>
          <p:spPr>
            <a:xfrm>
              <a:off x="658" y="52"/>
              <a:ext cx="17" cy="17"/>
            </a:xfrm>
            <a:custGeom>
              <a:rect b="b" l="l" r="r" t="t"/>
              <a:pathLst>
                <a:path extrusionOk="0" h="23" w="23">
                  <a:moveTo>
                    <a:pt x="1" y="2"/>
                  </a:moveTo>
                  <a:cubicBezTo>
                    <a:pt x="1" y="2"/>
                    <a:pt x="0" y="6"/>
                    <a:pt x="0" y="12"/>
                  </a:cubicBezTo>
                  <a:cubicBezTo>
                    <a:pt x="0" y="17"/>
                    <a:pt x="3" y="21"/>
                    <a:pt x="3" y="21"/>
                  </a:cubicBezTo>
                  <a:cubicBezTo>
                    <a:pt x="3" y="21"/>
                    <a:pt x="11" y="23"/>
                    <a:pt x="16" y="18"/>
                  </a:cubicBezTo>
                  <a:cubicBezTo>
                    <a:pt x="20" y="12"/>
                    <a:pt x="23" y="11"/>
                    <a:pt x="20" y="7"/>
                  </a:cubicBezTo>
                  <a:cubicBezTo>
                    <a:pt x="18" y="4"/>
                    <a:pt x="7" y="4"/>
                    <a:pt x="5" y="2"/>
                  </a:cubicBezTo>
                  <a:cubicBezTo>
                    <a:pt x="3" y="0"/>
                    <a:pt x="2" y="0"/>
                    <a:pt x="1" y="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71" name="Google Shape;871;p41"/>
            <p:cNvSpPr/>
            <p:nvPr/>
          </p:nvSpPr>
          <p:spPr>
            <a:xfrm>
              <a:off x="653" y="33"/>
              <a:ext cx="12" cy="10"/>
            </a:xfrm>
            <a:custGeom>
              <a:rect b="b" l="l" r="r" t="t"/>
              <a:pathLst>
                <a:path extrusionOk="0" h="14" w="16">
                  <a:moveTo>
                    <a:pt x="5" y="4"/>
                  </a:moveTo>
                  <a:cubicBezTo>
                    <a:pt x="1" y="7"/>
                    <a:pt x="1" y="5"/>
                    <a:pt x="1" y="9"/>
                  </a:cubicBezTo>
                  <a:cubicBezTo>
                    <a:pt x="0" y="13"/>
                    <a:pt x="2" y="14"/>
                    <a:pt x="4" y="13"/>
                  </a:cubicBezTo>
                  <a:cubicBezTo>
                    <a:pt x="6" y="12"/>
                    <a:pt x="9" y="12"/>
                    <a:pt x="13" y="9"/>
                  </a:cubicBezTo>
                  <a:cubicBezTo>
                    <a:pt x="16" y="6"/>
                    <a:pt x="13" y="5"/>
                    <a:pt x="13" y="3"/>
                  </a:cubicBezTo>
                  <a:cubicBezTo>
                    <a:pt x="13" y="0"/>
                    <a:pt x="8" y="2"/>
                    <a:pt x="5" y="4"/>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72" name="Google Shape;872;p41"/>
            <p:cNvSpPr/>
            <p:nvPr/>
          </p:nvSpPr>
          <p:spPr>
            <a:xfrm>
              <a:off x="613" y="930"/>
              <a:ext cx="641" cy="984"/>
            </a:xfrm>
            <a:custGeom>
              <a:rect b="b" l="l" r="r" t="t"/>
              <a:pathLst>
                <a:path extrusionOk="0" h="1352" w="881">
                  <a:moveTo>
                    <a:pt x="881" y="156"/>
                  </a:moveTo>
                  <a:cubicBezTo>
                    <a:pt x="726" y="1021"/>
                    <a:pt x="726" y="1021"/>
                    <a:pt x="726" y="1021"/>
                  </a:cubicBezTo>
                  <a:cubicBezTo>
                    <a:pt x="726" y="1021"/>
                    <a:pt x="724" y="1038"/>
                    <a:pt x="722" y="1053"/>
                  </a:cubicBezTo>
                  <a:cubicBezTo>
                    <a:pt x="720" y="1068"/>
                    <a:pt x="705" y="1138"/>
                    <a:pt x="700" y="1161"/>
                  </a:cubicBezTo>
                  <a:cubicBezTo>
                    <a:pt x="694" y="1183"/>
                    <a:pt x="682" y="1185"/>
                    <a:pt x="674" y="1185"/>
                  </a:cubicBezTo>
                  <a:cubicBezTo>
                    <a:pt x="666" y="1187"/>
                    <a:pt x="660" y="1172"/>
                    <a:pt x="652" y="1163"/>
                  </a:cubicBezTo>
                  <a:cubicBezTo>
                    <a:pt x="644" y="1153"/>
                    <a:pt x="621" y="1155"/>
                    <a:pt x="608" y="1163"/>
                  </a:cubicBezTo>
                  <a:cubicBezTo>
                    <a:pt x="596" y="1169"/>
                    <a:pt x="598" y="1212"/>
                    <a:pt x="598" y="1235"/>
                  </a:cubicBezTo>
                  <a:cubicBezTo>
                    <a:pt x="598" y="1257"/>
                    <a:pt x="600" y="1310"/>
                    <a:pt x="590" y="1320"/>
                  </a:cubicBezTo>
                  <a:cubicBezTo>
                    <a:pt x="586" y="1325"/>
                    <a:pt x="583" y="1339"/>
                    <a:pt x="582" y="1352"/>
                  </a:cubicBezTo>
                  <a:cubicBezTo>
                    <a:pt x="582" y="1352"/>
                    <a:pt x="582" y="1352"/>
                    <a:pt x="582" y="1352"/>
                  </a:cubicBezTo>
                  <a:cubicBezTo>
                    <a:pt x="582" y="1352"/>
                    <a:pt x="15" y="527"/>
                    <a:pt x="8" y="518"/>
                  </a:cubicBezTo>
                  <a:cubicBezTo>
                    <a:pt x="0" y="507"/>
                    <a:pt x="3" y="500"/>
                    <a:pt x="3" y="500"/>
                  </a:cubicBezTo>
                  <a:cubicBezTo>
                    <a:pt x="129" y="0"/>
                    <a:pt x="129" y="0"/>
                    <a:pt x="129" y="0"/>
                  </a:cubicBezTo>
                  <a:cubicBezTo>
                    <a:pt x="178" y="14"/>
                    <a:pt x="342" y="48"/>
                    <a:pt x="504" y="81"/>
                  </a:cubicBezTo>
                  <a:cubicBezTo>
                    <a:pt x="694" y="119"/>
                    <a:pt x="881" y="156"/>
                    <a:pt x="881" y="156"/>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73" name="Google Shape;873;p41"/>
            <p:cNvSpPr/>
            <p:nvPr/>
          </p:nvSpPr>
          <p:spPr>
            <a:xfrm>
              <a:off x="1141" y="1044"/>
              <a:ext cx="559" cy="706"/>
            </a:xfrm>
            <a:custGeom>
              <a:rect b="b" l="l" r="r" t="t"/>
              <a:pathLst>
                <a:path extrusionOk="0" h="971" w="768">
                  <a:moveTo>
                    <a:pt x="768" y="269"/>
                  </a:moveTo>
                  <a:cubicBezTo>
                    <a:pt x="681" y="971"/>
                    <a:pt x="681" y="971"/>
                    <a:pt x="681" y="971"/>
                  </a:cubicBezTo>
                  <a:cubicBezTo>
                    <a:pt x="489" y="948"/>
                    <a:pt x="0" y="865"/>
                    <a:pt x="0" y="865"/>
                  </a:cubicBezTo>
                  <a:cubicBezTo>
                    <a:pt x="155" y="0"/>
                    <a:pt x="155" y="0"/>
                    <a:pt x="155" y="0"/>
                  </a:cubicBezTo>
                  <a:cubicBezTo>
                    <a:pt x="381" y="41"/>
                    <a:pt x="534" y="63"/>
                    <a:pt x="534" y="63"/>
                  </a:cubicBezTo>
                  <a:cubicBezTo>
                    <a:pt x="510" y="231"/>
                    <a:pt x="510" y="231"/>
                    <a:pt x="510" y="231"/>
                  </a:cubicBezTo>
                  <a:lnTo>
                    <a:pt x="768" y="269"/>
                  </a:ln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74" name="Google Shape;874;p41"/>
            <p:cNvSpPr/>
            <p:nvPr/>
          </p:nvSpPr>
          <p:spPr>
            <a:xfrm>
              <a:off x="1637" y="1239"/>
              <a:ext cx="728" cy="574"/>
            </a:xfrm>
            <a:custGeom>
              <a:rect b="b" l="l" r="r" t="t"/>
              <a:pathLst>
                <a:path extrusionOk="0" h="788" w="1001">
                  <a:moveTo>
                    <a:pt x="1001" y="81"/>
                  </a:moveTo>
                  <a:cubicBezTo>
                    <a:pt x="993" y="262"/>
                    <a:pt x="993" y="262"/>
                    <a:pt x="993" y="262"/>
                  </a:cubicBezTo>
                  <a:cubicBezTo>
                    <a:pt x="969" y="788"/>
                    <a:pt x="969" y="788"/>
                    <a:pt x="969" y="788"/>
                  </a:cubicBezTo>
                  <a:cubicBezTo>
                    <a:pt x="920" y="786"/>
                    <a:pt x="874" y="783"/>
                    <a:pt x="830" y="779"/>
                  </a:cubicBezTo>
                  <a:cubicBezTo>
                    <a:pt x="830" y="779"/>
                    <a:pt x="67" y="719"/>
                    <a:pt x="0" y="702"/>
                  </a:cubicBezTo>
                  <a:cubicBezTo>
                    <a:pt x="87" y="0"/>
                    <a:pt x="87" y="0"/>
                    <a:pt x="87" y="0"/>
                  </a:cubicBezTo>
                  <a:cubicBezTo>
                    <a:pt x="207" y="19"/>
                    <a:pt x="474" y="48"/>
                    <a:pt x="742" y="67"/>
                  </a:cubicBezTo>
                  <a:cubicBezTo>
                    <a:pt x="830" y="73"/>
                    <a:pt x="918" y="78"/>
                    <a:pt x="1001" y="8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75" name="Google Shape;875;p41"/>
            <p:cNvSpPr/>
            <p:nvPr/>
          </p:nvSpPr>
          <p:spPr>
            <a:xfrm>
              <a:off x="2342" y="1430"/>
              <a:ext cx="740" cy="400"/>
            </a:xfrm>
            <a:custGeom>
              <a:rect b="b" l="l" r="r" t="t"/>
              <a:pathLst>
                <a:path extrusionOk="0" h="550" w="1018">
                  <a:moveTo>
                    <a:pt x="1018" y="549"/>
                  </a:moveTo>
                  <a:cubicBezTo>
                    <a:pt x="1017" y="545"/>
                    <a:pt x="1015" y="538"/>
                    <a:pt x="1009" y="539"/>
                  </a:cubicBezTo>
                  <a:cubicBezTo>
                    <a:pt x="1009" y="539"/>
                    <a:pt x="434" y="550"/>
                    <a:pt x="0" y="526"/>
                  </a:cubicBezTo>
                  <a:cubicBezTo>
                    <a:pt x="24" y="0"/>
                    <a:pt x="24" y="0"/>
                    <a:pt x="24" y="0"/>
                  </a:cubicBezTo>
                  <a:cubicBezTo>
                    <a:pt x="109" y="11"/>
                    <a:pt x="845" y="13"/>
                    <a:pt x="901" y="13"/>
                  </a:cubicBezTo>
                  <a:cubicBezTo>
                    <a:pt x="903" y="13"/>
                    <a:pt x="904" y="13"/>
                    <a:pt x="904" y="13"/>
                  </a:cubicBezTo>
                  <a:cubicBezTo>
                    <a:pt x="904" y="13"/>
                    <a:pt x="912" y="12"/>
                    <a:pt x="918" y="17"/>
                  </a:cubicBezTo>
                  <a:cubicBezTo>
                    <a:pt x="924" y="21"/>
                    <a:pt x="941" y="33"/>
                    <a:pt x="949" y="34"/>
                  </a:cubicBezTo>
                  <a:cubicBezTo>
                    <a:pt x="957" y="35"/>
                    <a:pt x="967" y="36"/>
                    <a:pt x="970" y="47"/>
                  </a:cubicBezTo>
                  <a:cubicBezTo>
                    <a:pt x="972" y="57"/>
                    <a:pt x="961" y="63"/>
                    <a:pt x="956" y="66"/>
                  </a:cubicBezTo>
                  <a:cubicBezTo>
                    <a:pt x="952" y="70"/>
                    <a:pt x="949" y="74"/>
                    <a:pt x="947" y="87"/>
                  </a:cubicBezTo>
                  <a:cubicBezTo>
                    <a:pt x="946" y="100"/>
                    <a:pt x="961" y="111"/>
                    <a:pt x="965" y="114"/>
                  </a:cubicBezTo>
                  <a:cubicBezTo>
                    <a:pt x="969" y="118"/>
                    <a:pt x="973" y="129"/>
                    <a:pt x="973" y="134"/>
                  </a:cubicBezTo>
                  <a:cubicBezTo>
                    <a:pt x="973" y="139"/>
                    <a:pt x="995" y="155"/>
                    <a:pt x="1002" y="160"/>
                  </a:cubicBezTo>
                  <a:cubicBezTo>
                    <a:pt x="1010" y="164"/>
                    <a:pt x="1011" y="172"/>
                    <a:pt x="1011" y="172"/>
                  </a:cubicBezTo>
                  <a:cubicBezTo>
                    <a:pt x="1011" y="260"/>
                    <a:pt x="1011" y="260"/>
                    <a:pt x="1011" y="260"/>
                  </a:cubicBezTo>
                  <a:cubicBezTo>
                    <a:pt x="1011" y="287"/>
                    <a:pt x="1017" y="526"/>
                    <a:pt x="1018" y="54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76" name="Google Shape;876;p41"/>
            <p:cNvSpPr/>
            <p:nvPr/>
          </p:nvSpPr>
          <p:spPr>
            <a:xfrm>
              <a:off x="2177" y="1033"/>
              <a:ext cx="820" cy="406"/>
            </a:xfrm>
            <a:custGeom>
              <a:rect b="b" l="l" r="r" t="t"/>
              <a:pathLst>
                <a:path extrusionOk="0" h="558" w="1128">
                  <a:moveTo>
                    <a:pt x="251" y="545"/>
                  </a:moveTo>
                  <a:cubicBezTo>
                    <a:pt x="259" y="364"/>
                    <a:pt x="259" y="364"/>
                    <a:pt x="259" y="364"/>
                  </a:cubicBezTo>
                  <a:cubicBezTo>
                    <a:pt x="176" y="361"/>
                    <a:pt x="88" y="356"/>
                    <a:pt x="0" y="350"/>
                  </a:cubicBezTo>
                  <a:cubicBezTo>
                    <a:pt x="0" y="350"/>
                    <a:pt x="0" y="350"/>
                    <a:pt x="0" y="350"/>
                  </a:cubicBezTo>
                  <a:cubicBezTo>
                    <a:pt x="25" y="0"/>
                    <a:pt x="25" y="0"/>
                    <a:pt x="25" y="0"/>
                  </a:cubicBezTo>
                  <a:cubicBezTo>
                    <a:pt x="25" y="0"/>
                    <a:pt x="648" y="30"/>
                    <a:pt x="671" y="30"/>
                  </a:cubicBezTo>
                  <a:cubicBezTo>
                    <a:pt x="694" y="30"/>
                    <a:pt x="716" y="30"/>
                    <a:pt x="716" y="30"/>
                  </a:cubicBezTo>
                  <a:cubicBezTo>
                    <a:pt x="716" y="30"/>
                    <a:pt x="724" y="28"/>
                    <a:pt x="739" y="42"/>
                  </a:cubicBezTo>
                  <a:cubicBezTo>
                    <a:pt x="766" y="60"/>
                    <a:pt x="766" y="60"/>
                    <a:pt x="766" y="60"/>
                  </a:cubicBezTo>
                  <a:cubicBezTo>
                    <a:pt x="766" y="60"/>
                    <a:pt x="780" y="71"/>
                    <a:pt x="786" y="71"/>
                  </a:cubicBezTo>
                  <a:cubicBezTo>
                    <a:pt x="793" y="70"/>
                    <a:pt x="798" y="62"/>
                    <a:pt x="804" y="59"/>
                  </a:cubicBezTo>
                  <a:cubicBezTo>
                    <a:pt x="809" y="56"/>
                    <a:pt x="812" y="57"/>
                    <a:pt x="821" y="57"/>
                  </a:cubicBezTo>
                  <a:cubicBezTo>
                    <a:pt x="831" y="57"/>
                    <a:pt x="858" y="58"/>
                    <a:pt x="870" y="58"/>
                  </a:cubicBezTo>
                  <a:cubicBezTo>
                    <a:pt x="881" y="58"/>
                    <a:pt x="899" y="67"/>
                    <a:pt x="903" y="69"/>
                  </a:cubicBezTo>
                  <a:cubicBezTo>
                    <a:pt x="906" y="71"/>
                    <a:pt x="936" y="80"/>
                    <a:pt x="939" y="84"/>
                  </a:cubicBezTo>
                  <a:cubicBezTo>
                    <a:pt x="942" y="87"/>
                    <a:pt x="971" y="114"/>
                    <a:pt x="978" y="116"/>
                  </a:cubicBezTo>
                  <a:cubicBezTo>
                    <a:pt x="983" y="117"/>
                    <a:pt x="989" y="120"/>
                    <a:pt x="992" y="125"/>
                  </a:cubicBezTo>
                  <a:cubicBezTo>
                    <a:pt x="992" y="125"/>
                    <a:pt x="992" y="125"/>
                    <a:pt x="992" y="125"/>
                  </a:cubicBezTo>
                  <a:cubicBezTo>
                    <a:pt x="993" y="126"/>
                    <a:pt x="994" y="128"/>
                    <a:pt x="995" y="130"/>
                  </a:cubicBezTo>
                  <a:cubicBezTo>
                    <a:pt x="995" y="130"/>
                    <a:pt x="995" y="130"/>
                    <a:pt x="995" y="130"/>
                  </a:cubicBezTo>
                  <a:cubicBezTo>
                    <a:pt x="995" y="130"/>
                    <a:pt x="995" y="130"/>
                    <a:pt x="995" y="130"/>
                  </a:cubicBezTo>
                  <a:cubicBezTo>
                    <a:pt x="995" y="131"/>
                    <a:pt x="996" y="132"/>
                    <a:pt x="996" y="133"/>
                  </a:cubicBezTo>
                  <a:cubicBezTo>
                    <a:pt x="996" y="141"/>
                    <a:pt x="1002" y="165"/>
                    <a:pt x="1011" y="186"/>
                  </a:cubicBezTo>
                  <a:cubicBezTo>
                    <a:pt x="1021" y="207"/>
                    <a:pt x="1024" y="221"/>
                    <a:pt x="1030" y="230"/>
                  </a:cubicBezTo>
                  <a:cubicBezTo>
                    <a:pt x="1036" y="239"/>
                    <a:pt x="1037" y="251"/>
                    <a:pt x="1037" y="259"/>
                  </a:cubicBezTo>
                  <a:cubicBezTo>
                    <a:pt x="1037" y="266"/>
                    <a:pt x="1036" y="284"/>
                    <a:pt x="1041" y="290"/>
                  </a:cubicBezTo>
                  <a:cubicBezTo>
                    <a:pt x="1046" y="296"/>
                    <a:pt x="1057" y="305"/>
                    <a:pt x="1058" y="320"/>
                  </a:cubicBezTo>
                  <a:cubicBezTo>
                    <a:pt x="1058" y="335"/>
                    <a:pt x="1071" y="397"/>
                    <a:pt x="1071" y="419"/>
                  </a:cubicBezTo>
                  <a:cubicBezTo>
                    <a:pt x="1071" y="440"/>
                    <a:pt x="1080" y="442"/>
                    <a:pt x="1081" y="448"/>
                  </a:cubicBezTo>
                  <a:cubicBezTo>
                    <a:pt x="1081" y="450"/>
                    <a:pt x="1081" y="451"/>
                    <a:pt x="1081" y="452"/>
                  </a:cubicBezTo>
                  <a:cubicBezTo>
                    <a:pt x="1080" y="457"/>
                    <a:pt x="1079" y="460"/>
                    <a:pt x="1081" y="464"/>
                  </a:cubicBezTo>
                  <a:cubicBezTo>
                    <a:pt x="1083" y="469"/>
                    <a:pt x="1099" y="497"/>
                    <a:pt x="1108" y="508"/>
                  </a:cubicBezTo>
                  <a:cubicBezTo>
                    <a:pt x="1117" y="518"/>
                    <a:pt x="1128" y="538"/>
                    <a:pt x="1128" y="558"/>
                  </a:cubicBezTo>
                  <a:cubicBezTo>
                    <a:pt x="1072" y="558"/>
                    <a:pt x="336" y="556"/>
                    <a:pt x="251" y="54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77" name="Google Shape;877;p41"/>
            <p:cNvSpPr/>
            <p:nvPr/>
          </p:nvSpPr>
          <p:spPr>
            <a:xfrm>
              <a:off x="980" y="123"/>
              <a:ext cx="596" cy="966"/>
            </a:xfrm>
            <a:custGeom>
              <a:rect b="b" l="l" r="r" t="t"/>
              <a:pathLst>
                <a:path extrusionOk="0" h="1328" w="820">
                  <a:moveTo>
                    <a:pt x="817" y="911"/>
                  </a:moveTo>
                  <a:cubicBezTo>
                    <a:pt x="816" y="919"/>
                    <a:pt x="756" y="1328"/>
                    <a:pt x="756" y="1328"/>
                  </a:cubicBezTo>
                  <a:cubicBezTo>
                    <a:pt x="756" y="1328"/>
                    <a:pt x="603" y="1306"/>
                    <a:pt x="377" y="1265"/>
                  </a:cubicBezTo>
                  <a:cubicBezTo>
                    <a:pt x="377" y="1265"/>
                    <a:pt x="190" y="1228"/>
                    <a:pt x="0" y="1190"/>
                  </a:cubicBezTo>
                  <a:cubicBezTo>
                    <a:pt x="0" y="1190"/>
                    <a:pt x="61" y="909"/>
                    <a:pt x="63" y="896"/>
                  </a:cubicBezTo>
                  <a:cubicBezTo>
                    <a:pt x="65" y="883"/>
                    <a:pt x="67" y="873"/>
                    <a:pt x="75" y="868"/>
                  </a:cubicBezTo>
                  <a:cubicBezTo>
                    <a:pt x="82" y="863"/>
                    <a:pt x="84" y="844"/>
                    <a:pt x="91" y="829"/>
                  </a:cubicBezTo>
                  <a:cubicBezTo>
                    <a:pt x="97" y="813"/>
                    <a:pt x="84" y="806"/>
                    <a:pt x="79" y="803"/>
                  </a:cubicBezTo>
                  <a:cubicBezTo>
                    <a:pt x="75" y="801"/>
                    <a:pt x="66" y="797"/>
                    <a:pt x="63" y="793"/>
                  </a:cubicBezTo>
                  <a:cubicBezTo>
                    <a:pt x="59" y="789"/>
                    <a:pt x="64" y="779"/>
                    <a:pt x="67" y="764"/>
                  </a:cubicBezTo>
                  <a:cubicBezTo>
                    <a:pt x="69" y="749"/>
                    <a:pt x="101" y="720"/>
                    <a:pt x="110" y="713"/>
                  </a:cubicBezTo>
                  <a:cubicBezTo>
                    <a:pt x="119" y="707"/>
                    <a:pt x="125" y="704"/>
                    <a:pt x="128" y="698"/>
                  </a:cubicBezTo>
                  <a:cubicBezTo>
                    <a:pt x="131" y="692"/>
                    <a:pt x="147" y="661"/>
                    <a:pt x="148" y="655"/>
                  </a:cubicBezTo>
                  <a:cubicBezTo>
                    <a:pt x="149" y="648"/>
                    <a:pt x="161" y="634"/>
                    <a:pt x="187" y="601"/>
                  </a:cubicBezTo>
                  <a:cubicBezTo>
                    <a:pt x="213" y="569"/>
                    <a:pt x="180" y="547"/>
                    <a:pt x="171" y="540"/>
                  </a:cubicBezTo>
                  <a:cubicBezTo>
                    <a:pt x="163" y="533"/>
                    <a:pt x="161" y="515"/>
                    <a:pt x="159" y="509"/>
                  </a:cubicBezTo>
                  <a:cubicBezTo>
                    <a:pt x="159" y="507"/>
                    <a:pt x="158" y="506"/>
                    <a:pt x="157" y="506"/>
                  </a:cubicBezTo>
                  <a:cubicBezTo>
                    <a:pt x="151" y="488"/>
                    <a:pt x="160" y="428"/>
                    <a:pt x="162" y="408"/>
                  </a:cubicBezTo>
                  <a:cubicBezTo>
                    <a:pt x="164" y="387"/>
                    <a:pt x="184" y="297"/>
                    <a:pt x="187" y="287"/>
                  </a:cubicBezTo>
                  <a:cubicBezTo>
                    <a:pt x="190" y="277"/>
                    <a:pt x="249" y="0"/>
                    <a:pt x="249" y="0"/>
                  </a:cubicBezTo>
                  <a:cubicBezTo>
                    <a:pt x="360" y="22"/>
                    <a:pt x="360" y="22"/>
                    <a:pt x="360" y="22"/>
                  </a:cubicBezTo>
                  <a:cubicBezTo>
                    <a:pt x="360" y="22"/>
                    <a:pt x="330" y="173"/>
                    <a:pt x="328" y="181"/>
                  </a:cubicBezTo>
                  <a:cubicBezTo>
                    <a:pt x="325" y="189"/>
                    <a:pt x="333" y="204"/>
                    <a:pt x="340" y="214"/>
                  </a:cubicBezTo>
                  <a:cubicBezTo>
                    <a:pt x="347" y="225"/>
                    <a:pt x="356" y="247"/>
                    <a:pt x="358" y="262"/>
                  </a:cubicBezTo>
                  <a:cubicBezTo>
                    <a:pt x="360" y="278"/>
                    <a:pt x="352" y="284"/>
                    <a:pt x="352" y="294"/>
                  </a:cubicBezTo>
                  <a:cubicBezTo>
                    <a:pt x="352" y="304"/>
                    <a:pt x="380" y="326"/>
                    <a:pt x="389" y="340"/>
                  </a:cubicBezTo>
                  <a:cubicBezTo>
                    <a:pt x="398" y="353"/>
                    <a:pt x="410" y="376"/>
                    <a:pt x="420" y="394"/>
                  </a:cubicBezTo>
                  <a:cubicBezTo>
                    <a:pt x="430" y="411"/>
                    <a:pt x="436" y="428"/>
                    <a:pt x="444" y="440"/>
                  </a:cubicBezTo>
                  <a:cubicBezTo>
                    <a:pt x="452" y="450"/>
                    <a:pt x="466" y="450"/>
                    <a:pt x="478" y="452"/>
                  </a:cubicBezTo>
                  <a:cubicBezTo>
                    <a:pt x="490" y="454"/>
                    <a:pt x="484" y="471"/>
                    <a:pt x="478" y="480"/>
                  </a:cubicBezTo>
                  <a:cubicBezTo>
                    <a:pt x="474" y="489"/>
                    <a:pt x="460" y="519"/>
                    <a:pt x="456" y="530"/>
                  </a:cubicBezTo>
                  <a:cubicBezTo>
                    <a:pt x="452" y="540"/>
                    <a:pt x="456" y="558"/>
                    <a:pt x="455" y="566"/>
                  </a:cubicBezTo>
                  <a:cubicBezTo>
                    <a:pt x="454" y="574"/>
                    <a:pt x="454" y="580"/>
                    <a:pt x="448" y="588"/>
                  </a:cubicBezTo>
                  <a:cubicBezTo>
                    <a:pt x="442" y="594"/>
                    <a:pt x="435" y="596"/>
                    <a:pt x="434" y="600"/>
                  </a:cubicBezTo>
                  <a:cubicBezTo>
                    <a:pt x="434" y="605"/>
                    <a:pt x="427" y="620"/>
                    <a:pt x="427" y="632"/>
                  </a:cubicBezTo>
                  <a:cubicBezTo>
                    <a:pt x="427" y="644"/>
                    <a:pt x="442" y="650"/>
                    <a:pt x="450" y="654"/>
                  </a:cubicBezTo>
                  <a:cubicBezTo>
                    <a:pt x="458" y="658"/>
                    <a:pt x="457" y="657"/>
                    <a:pt x="471" y="648"/>
                  </a:cubicBezTo>
                  <a:cubicBezTo>
                    <a:pt x="485" y="640"/>
                    <a:pt x="506" y="636"/>
                    <a:pt x="513" y="643"/>
                  </a:cubicBezTo>
                  <a:cubicBezTo>
                    <a:pt x="520" y="650"/>
                    <a:pt x="520" y="674"/>
                    <a:pt x="518" y="692"/>
                  </a:cubicBezTo>
                  <a:cubicBezTo>
                    <a:pt x="518" y="710"/>
                    <a:pt x="527" y="718"/>
                    <a:pt x="532" y="730"/>
                  </a:cubicBezTo>
                  <a:cubicBezTo>
                    <a:pt x="538" y="744"/>
                    <a:pt x="540" y="750"/>
                    <a:pt x="537" y="769"/>
                  </a:cubicBezTo>
                  <a:cubicBezTo>
                    <a:pt x="534" y="788"/>
                    <a:pt x="539" y="792"/>
                    <a:pt x="541" y="798"/>
                  </a:cubicBezTo>
                  <a:cubicBezTo>
                    <a:pt x="543" y="802"/>
                    <a:pt x="568" y="800"/>
                    <a:pt x="574" y="810"/>
                  </a:cubicBezTo>
                  <a:cubicBezTo>
                    <a:pt x="580" y="820"/>
                    <a:pt x="578" y="824"/>
                    <a:pt x="578" y="842"/>
                  </a:cubicBezTo>
                  <a:cubicBezTo>
                    <a:pt x="579" y="860"/>
                    <a:pt x="588" y="873"/>
                    <a:pt x="596" y="878"/>
                  </a:cubicBezTo>
                  <a:cubicBezTo>
                    <a:pt x="604" y="883"/>
                    <a:pt x="608" y="874"/>
                    <a:pt x="616" y="866"/>
                  </a:cubicBezTo>
                  <a:cubicBezTo>
                    <a:pt x="622" y="857"/>
                    <a:pt x="628" y="863"/>
                    <a:pt x="640" y="868"/>
                  </a:cubicBezTo>
                  <a:cubicBezTo>
                    <a:pt x="652" y="874"/>
                    <a:pt x="645" y="872"/>
                    <a:pt x="654" y="869"/>
                  </a:cubicBezTo>
                  <a:cubicBezTo>
                    <a:pt x="664" y="866"/>
                    <a:pt x="676" y="859"/>
                    <a:pt x="685" y="860"/>
                  </a:cubicBezTo>
                  <a:cubicBezTo>
                    <a:pt x="694" y="860"/>
                    <a:pt x="711" y="865"/>
                    <a:pt x="721" y="866"/>
                  </a:cubicBezTo>
                  <a:cubicBezTo>
                    <a:pt x="731" y="868"/>
                    <a:pt x="735" y="872"/>
                    <a:pt x="748" y="872"/>
                  </a:cubicBezTo>
                  <a:cubicBezTo>
                    <a:pt x="762" y="872"/>
                    <a:pt x="762" y="874"/>
                    <a:pt x="771" y="861"/>
                  </a:cubicBezTo>
                  <a:cubicBezTo>
                    <a:pt x="780" y="848"/>
                    <a:pt x="792" y="850"/>
                    <a:pt x="796" y="852"/>
                  </a:cubicBezTo>
                  <a:cubicBezTo>
                    <a:pt x="798" y="854"/>
                    <a:pt x="798" y="862"/>
                    <a:pt x="800" y="866"/>
                  </a:cubicBezTo>
                  <a:cubicBezTo>
                    <a:pt x="801" y="870"/>
                    <a:pt x="817" y="889"/>
                    <a:pt x="817" y="889"/>
                  </a:cubicBezTo>
                  <a:cubicBezTo>
                    <a:pt x="818" y="891"/>
                    <a:pt x="818" y="892"/>
                    <a:pt x="818" y="893"/>
                  </a:cubicBezTo>
                  <a:cubicBezTo>
                    <a:pt x="820" y="898"/>
                    <a:pt x="817" y="905"/>
                    <a:pt x="817" y="91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78" name="Google Shape;878;p41"/>
            <p:cNvSpPr/>
            <p:nvPr/>
          </p:nvSpPr>
          <p:spPr>
            <a:xfrm>
              <a:off x="1512" y="712"/>
              <a:ext cx="700" cy="576"/>
            </a:xfrm>
            <a:custGeom>
              <a:rect b="b" l="l" r="r" t="t"/>
              <a:pathLst>
                <a:path extrusionOk="0" h="791" w="962">
                  <a:moveTo>
                    <a:pt x="962" y="89"/>
                  </a:moveTo>
                  <a:cubicBezTo>
                    <a:pt x="938" y="441"/>
                    <a:pt x="938" y="441"/>
                    <a:pt x="938" y="441"/>
                  </a:cubicBezTo>
                  <a:cubicBezTo>
                    <a:pt x="913" y="791"/>
                    <a:pt x="913" y="791"/>
                    <a:pt x="913" y="791"/>
                  </a:cubicBezTo>
                  <a:cubicBezTo>
                    <a:pt x="913" y="791"/>
                    <a:pt x="913" y="791"/>
                    <a:pt x="913" y="791"/>
                  </a:cubicBezTo>
                  <a:cubicBezTo>
                    <a:pt x="645" y="772"/>
                    <a:pt x="378" y="743"/>
                    <a:pt x="258" y="724"/>
                  </a:cubicBezTo>
                  <a:cubicBezTo>
                    <a:pt x="0" y="686"/>
                    <a:pt x="0" y="686"/>
                    <a:pt x="0" y="686"/>
                  </a:cubicBezTo>
                  <a:cubicBezTo>
                    <a:pt x="24" y="518"/>
                    <a:pt x="24" y="518"/>
                    <a:pt x="24" y="518"/>
                  </a:cubicBezTo>
                  <a:cubicBezTo>
                    <a:pt x="24" y="518"/>
                    <a:pt x="84" y="109"/>
                    <a:pt x="85" y="101"/>
                  </a:cubicBezTo>
                  <a:cubicBezTo>
                    <a:pt x="85" y="95"/>
                    <a:pt x="88" y="88"/>
                    <a:pt x="86" y="83"/>
                  </a:cubicBezTo>
                  <a:cubicBezTo>
                    <a:pt x="87" y="83"/>
                    <a:pt x="87" y="83"/>
                    <a:pt x="87" y="83"/>
                  </a:cubicBezTo>
                  <a:cubicBezTo>
                    <a:pt x="100" y="7"/>
                    <a:pt x="100" y="7"/>
                    <a:pt x="100" y="7"/>
                  </a:cubicBezTo>
                  <a:cubicBezTo>
                    <a:pt x="100" y="7"/>
                    <a:pt x="101" y="0"/>
                    <a:pt x="110" y="1"/>
                  </a:cubicBezTo>
                  <a:cubicBezTo>
                    <a:pt x="116" y="2"/>
                    <a:pt x="435" y="53"/>
                    <a:pt x="962" y="8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79" name="Google Shape;879;p41"/>
            <p:cNvSpPr/>
            <p:nvPr/>
          </p:nvSpPr>
          <p:spPr>
            <a:xfrm>
              <a:off x="1216" y="139"/>
              <a:ext cx="1031" cy="638"/>
            </a:xfrm>
            <a:custGeom>
              <a:rect b="b" l="l" r="r" t="t"/>
              <a:pathLst>
                <a:path extrusionOk="0" h="877" w="1417">
                  <a:moveTo>
                    <a:pt x="1417" y="189"/>
                  </a:moveTo>
                  <a:cubicBezTo>
                    <a:pt x="1380" y="719"/>
                    <a:pt x="1380" y="719"/>
                    <a:pt x="1380" y="719"/>
                  </a:cubicBezTo>
                  <a:cubicBezTo>
                    <a:pt x="1369" y="877"/>
                    <a:pt x="1369" y="877"/>
                    <a:pt x="1369" y="877"/>
                  </a:cubicBezTo>
                  <a:cubicBezTo>
                    <a:pt x="842" y="841"/>
                    <a:pt x="523" y="790"/>
                    <a:pt x="517" y="789"/>
                  </a:cubicBezTo>
                  <a:cubicBezTo>
                    <a:pt x="508" y="788"/>
                    <a:pt x="507" y="795"/>
                    <a:pt x="507" y="795"/>
                  </a:cubicBezTo>
                  <a:cubicBezTo>
                    <a:pt x="494" y="871"/>
                    <a:pt x="494" y="871"/>
                    <a:pt x="494" y="871"/>
                  </a:cubicBezTo>
                  <a:cubicBezTo>
                    <a:pt x="493" y="871"/>
                    <a:pt x="493" y="871"/>
                    <a:pt x="493" y="871"/>
                  </a:cubicBezTo>
                  <a:cubicBezTo>
                    <a:pt x="493" y="870"/>
                    <a:pt x="493" y="869"/>
                    <a:pt x="492" y="867"/>
                  </a:cubicBezTo>
                  <a:cubicBezTo>
                    <a:pt x="492" y="867"/>
                    <a:pt x="476" y="848"/>
                    <a:pt x="475" y="844"/>
                  </a:cubicBezTo>
                  <a:cubicBezTo>
                    <a:pt x="473" y="840"/>
                    <a:pt x="473" y="832"/>
                    <a:pt x="471" y="830"/>
                  </a:cubicBezTo>
                  <a:cubicBezTo>
                    <a:pt x="467" y="828"/>
                    <a:pt x="455" y="826"/>
                    <a:pt x="446" y="839"/>
                  </a:cubicBezTo>
                  <a:cubicBezTo>
                    <a:pt x="437" y="852"/>
                    <a:pt x="437" y="850"/>
                    <a:pt x="423" y="850"/>
                  </a:cubicBezTo>
                  <a:cubicBezTo>
                    <a:pt x="410" y="850"/>
                    <a:pt x="406" y="846"/>
                    <a:pt x="396" y="844"/>
                  </a:cubicBezTo>
                  <a:cubicBezTo>
                    <a:pt x="386" y="843"/>
                    <a:pt x="369" y="838"/>
                    <a:pt x="360" y="838"/>
                  </a:cubicBezTo>
                  <a:cubicBezTo>
                    <a:pt x="351" y="837"/>
                    <a:pt x="339" y="844"/>
                    <a:pt x="329" y="847"/>
                  </a:cubicBezTo>
                  <a:cubicBezTo>
                    <a:pt x="320" y="850"/>
                    <a:pt x="327" y="852"/>
                    <a:pt x="315" y="846"/>
                  </a:cubicBezTo>
                  <a:cubicBezTo>
                    <a:pt x="303" y="841"/>
                    <a:pt x="297" y="835"/>
                    <a:pt x="291" y="844"/>
                  </a:cubicBezTo>
                  <a:cubicBezTo>
                    <a:pt x="283" y="852"/>
                    <a:pt x="279" y="861"/>
                    <a:pt x="271" y="856"/>
                  </a:cubicBezTo>
                  <a:cubicBezTo>
                    <a:pt x="263" y="851"/>
                    <a:pt x="254" y="838"/>
                    <a:pt x="253" y="820"/>
                  </a:cubicBezTo>
                  <a:cubicBezTo>
                    <a:pt x="253" y="802"/>
                    <a:pt x="255" y="798"/>
                    <a:pt x="249" y="788"/>
                  </a:cubicBezTo>
                  <a:cubicBezTo>
                    <a:pt x="243" y="778"/>
                    <a:pt x="218" y="780"/>
                    <a:pt x="216" y="776"/>
                  </a:cubicBezTo>
                  <a:cubicBezTo>
                    <a:pt x="214" y="770"/>
                    <a:pt x="209" y="766"/>
                    <a:pt x="212" y="747"/>
                  </a:cubicBezTo>
                  <a:cubicBezTo>
                    <a:pt x="215" y="728"/>
                    <a:pt x="213" y="722"/>
                    <a:pt x="207" y="708"/>
                  </a:cubicBezTo>
                  <a:cubicBezTo>
                    <a:pt x="202" y="696"/>
                    <a:pt x="193" y="688"/>
                    <a:pt x="193" y="670"/>
                  </a:cubicBezTo>
                  <a:cubicBezTo>
                    <a:pt x="195" y="652"/>
                    <a:pt x="195" y="628"/>
                    <a:pt x="188" y="621"/>
                  </a:cubicBezTo>
                  <a:cubicBezTo>
                    <a:pt x="181" y="614"/>
                    <a:pt x="160" y="618"/>
                    <a:pt x="146" y="626"/>
                  </a:cubicBezTo>
                  <a:cubicBezTo>
                    <a:pt x="132" y="635"/>
                    <a:pt x="133" y="636"/>
                    <a:pt x="125" y="632"/>
                  </a:cubicBezTo>
                  <a:cubicBezTo>
                    <a:pt x="117" y="628"/>
                    <a:pt x="102" y="622"/>
                    <a:pt x="102" y="610"/>
                  </a:cubicBezTo>
                  <a:cubicBezTo>
                    <a:pt x="102" y="598"/>
                    <a:pt x="109" y="583"/>
                    <a:pt x="109" y="578"/>
                  </a:cubicBezTo>
                  <a:cubicBezTo>
                    <a:pt x="110" y="574"/>
                    <a:pt x="117" y="572"/>
                    <a:pt x="123" y="566"/>
                  </a:cubicBezTo>
                  <a:cubicBezTo>
                    <a:pt x="129" y="558"/>
                    <a:pt x="129" y="552"/>
                    <a:pt x="130" y="544"/>
                  </a:cubicBezTo>
                  <a:cubicBezTo>
                    <a:pt x="131" y="536"/>
                    <a:pt x="127" y="518"/>
                    <a:pt x="131" y="508"/>
                  </a:cubicBezTo>
                  <a:cubicBezTo>
                    <a:pt x="135" y="497"/>
                    <a:pt x="149" y="467"/>
                    <a:pt x="153" y="458"/>
                  </a:cubicBezTo>
                  <a:cubicBezTo>
                    <a:pt x="159" y="449"/>
                    <a:pt x="165" y="432"/>
                    <a:pt x="153" y="430"/>
                  </a:cubicBezTo>
                  <a:cubicBezTo>
                    <a:pt x="141" y="428"/>
                    <a:pt x="127" y="428"/>
                    <a:pt x="119" y="418"/>
                  </a:cubicBezTo>
                  <a:cubicBezTo>
                    <a:pt x="111" y="406"/>
                    <a:pt x="105" y="389"/>
                    <a:pt x="95" y="372"/>
                  </a:cubicBezTo>
                  <a:cubicBezTo>
                    <a:pt x="85" y="354"/>
                    <a:pt x="73" y="331"/>
                    <a:pt x="64" y="318"/>
                  </a:cubicBezTo>
                  <a:cubicBezTo>
                    <a:pt x="55" y="304"/>
                    <a:pt x="27" y="282"/>
                    <a:pt x="27" y="272"/>
                  </a:cubicBezTo>
                  <a:cubicBezTo>
                    <a:pt x="27" y="262"/>
                    <a:pt x="35" y="256"/>
                    <a:pt x="33" y="240"/>
                  </a:cubicBezTo>
                  <a:cubicBezTo>
                    <a:pt x="31" y="225"/>
                    <a:pt x="22" y="203"/>
                    <a:pt x="15" y="192"/>
                  </a:cubicBezTo>
                  <a:cubicBezTo>
                    <a:pt x="8" y="182"/>
                    <a:pt x="0" y="167"/>
                    <a:pt x="3" y="159"/>
                  </a:cubicBezTo>
                  <a:cubicBezTo>
                    <a:pt x="5" y="151"/>
                    <a:pt x="35" y="0"/>
                    <a:pt x="35" y="0"/>
                  </a:cubicBezTo>
                  <a:cubicBezTo>
                    <a:pt x="517" y="109"/>
                    <a:pt x="1417" y="189"/>
                    <a:pt x="1417" y="18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80" name="Google Shape;880;p41"/>
            <p:cNvSpPr/>
            <p:nvPr/>
          </p:nvSpPr>
          <p:spPr>
            <a:xfrm>
              <a:off x="2195" y="662"/>
              <a:ext cx="703" cy="462"/>
            </a:xfrm>
            <a:custGeom>
              <a:rect b="b" l="l" r="r" t="t"/>
              <a:pathLst>
                <a:path extrusionOk="0" h="635" w="967">
                  <a:moveTo>
                    <a:pt x="967" y="635"/>
                  </a:moveTo>
                  <a:cubicBezTo>
                    <a:pt x="964" y="630"/>
                    <a:pt x="958" y="627"/>
                    <a:pt x="953" y="626"/>
                  </a:cubicBezTo>
                  <a:cubicBezTo>
                    <a:pt x="946" y="624"/>
                    <a:pt x="917" y="597"/>
                    <a:pt x="914" y="594"/>
                  </a:cubicBezTo>
                  <a:cubicBezTo>
                    <a:pt x="911" y="590"/>
                    <a:pt x="881" y="581"/>
                    <a:pt x="878" y="579"/>
                  </a:cubicBezTo>
                  <a:cubicBezTo>
                    <a:pt x="874" y="577"/>
                    <a:pt x="856" y="568"/>
                    <a:pt x="845" y="568"/>
                  </a:cubicBezTo>
                  <a:cubicBezTo>
                    <a:pt x="833" y="568"/>
                    <a:pt x="806" y="567"/>
                    <a:pt x="796" y="567"/>
                  </a:cubicBezTo>
                  <a:cubicBezTo>
                    <a:pt x="787" y="567"/>
                    <a:pt x="784" y="566"/>
                    <a:pt x="779" y="569"/>
                  </a:cubicBezTo>
                  <a:cubicBezTo>
                    <a:pt x="773" y="572"/>
                    <a:pt x="768" y="580"/>
                    <a:pt x="761" y="581"/>
                  </a:cubicBezTo>
                  <a:cubicBezTo>
                    <a:pt x="755" y="581"/>
                    <a:pt x="741" y="570"/>
                    <a:pt x="741" y="570"/>
                  </a:cubicBezTo>
                  <a:cubicBezTo>
                    <a:pt x="714" y="552"/>
                    <a:pt x="714" y="552"/>
                    <a:pt x="714" y="552"/>
                  </a:cubicBezTo>
                  <a:cubicBezTo>
                    <a:pt x="699" y="538"/>
                    <a:pt x="691" y="540"/>
                    <a:pt x="691" y="540"/>
                  </a:cubicBezTo>
                  <a:cubicBezTo>
                    <a:pt x="691" y="540"/>
                    <a:pt x="669" y="540"/>
                    <a:pt x="646" y="540"/>
                  </a:cubicBezTo>
                  <a:cubicBezTo>
                    <a:pt x="623" y="540"/>
                    <a:pt x="0" y="510"/>
                    <a:pt x="0" y="510"/>
                  </a:cubicBezTo>
                  <a:cubicBezTo>
                    <a:pt x="24" y="158"/>
                    <a:pt x="24" y="158"/>
                    <a:pt x="24" y="158"/>
                  </a:cubicBezTo>
                  <a:cubicBezTo>
                    <a:pt x="35" y="0"/>
                    <a:pt x="35" y="0"/>
                    <a:pt x="35" y="0"/>
                  </a:cubicBezTo>
                  <a:cubicBezTo>
                    <a:pt x="131" y="20"/>
                    <a:pt x="942" y="29"/>
                    <a:pt x="942" y="29"/>
                  </a:cubicBezTo>
                  <a:cubicBezTo>
                    <a:pt x="942" y="29"/>
                    <a:pt x="944" y="32"/>
                    <a:pt x="942" y="43"/>
                  </a:cubicBezTo>
                  <a:cubicBezTo>
                    <a:pt x="940" y="54"/>
                    <a:pt x="937" y="56"/>
                    <a:pt x="927" y="64"/>
                  </a:cubicBezTo>
                  <a:cubicBezTo>
                    <a:pt x="916" y="71"/>
                    <a:pt x="911" y="90"/>
                    <a:pt x="915" y="100"/>
                  </a:cubicBezTo>
                  <a:cubicBezTo>
                    <a:pt x="918" y="110"/>
                    <a:pt x="950" y="131"/>
                    <a:pt x="955" y="134"/>
                  </a:cubicBezTo>
                  <a:cubicBezTo>
                    <a:pt x="960" y="138"/>
                    <a:pt x="960" y="145"/>
                    <a:pt x="960" y="145"/>
                  </a:cubicBezTo>
                  <a:cubicBezTo>
                    <a:pt x="960" y="145"/>
                    <a:pt x="960" y="432"/>
                    <a:pt x="956" y="454"/>
                  </a:cubicBezTo>
                  <a:cubicBezTo>
                    <a:pt x="955" y="454"/>
                    <a:pt x="955" y="455"/>
                    <a:pt x="955" y="455"/>
                  </a:cubicBezTo>
                  <a:cubicBezTo>
                    <a:pt x="950" y="459"/>
                    <a:pt x="946" y="464"/>
                    <a:pt x="945" y="472"/>
                  </a:cubicBezTo>
                  <a:cubicBezTo>
                    <a:pt x="945" y="479"/>
                    <a:pt x="945" y="491"/>
                    <a:pt x="955" y="504"/>
                  </a:cubicBezTo>
                  <a:cubicBezTo>
                    <a:pt x="966" y="516"/>
                    <a:pt x="959" y="532"/>
                    <a:pt x="959" y="532"/>
                  </a:cubicBezTo>
                  <a:cubicBezTo>
                    <a:pt x="959" y="532"/>
                    <a:pt x="957" y="551"/>
                    <a:pt x="945" y="572"/>
                  </a:cubicBezTo>
                  <a:cubicBezTo>
                    <a:pt x="932" y="592"/>
                    <a:pt x="951" y="606"/>
                    <a:pt x="953" y="610"/>
                  </a:cubicBezTo>
                  <a:cubicBezTo>
                    <a:pt x="954" y="612"/>
                    <a:pt x="963" y="627"/>
                    <a:pt x="967" y="63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81" name="Google Shape;881;p41"/>
            <p:cNvSpPr/>
            <p:nvPr/>
          </p:nvSpPr>
          <p:spPr>
            <a:xfrm>
              <a:off x="2898" y="1124"/>
              <a:ext cx="2" cy="4"/>
            </a:xfrm>
            <a:custGeom>
              <a:rect b="b" l="l" r="r" t="t"/>
              <a:pathLst>
                <a:path extrusionOk="0" h="5" w="3">
                  <a:moveTo>
                    <a:pt x="0" y="0"/>
                  </a:moveTo>
                  <a:cubicBezTo>
                    <a:pt x="1" y="2"/>
                    <a:pt x="2" y="4"/>
                    <a:pt x="3" y="5"/>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82" name="Google Shape;882;p41"/>
            <p:cNvSpPr/>
            <p:nvPr/>
          </p:nvSpPr>
          <p:spPr>
            <a:xfrm>
              <a:off x="2898" y="1124"/>
              <a:ext cx="2" cy="4"/>
            </a:xfrm>
            <a:custGeom>
              <a:rect b="b" l="l" r="r" t="t"/>
              <a:pathLst>
                <a:path extrusionOk="0" h="5" w="3">
                  <a:moveTo>
                    <a:pt x="0" y="0"/>
                  </a:moveTo>
                  <a:cubicBezTo>
                    <a:pt x="1" y="2"/>
                    <a:pt x="2" y="4"/>
                    <a:pt x="3" y="5"/>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83" name="Google Shape;883;p41"/>
            <p:cNvSpPr/>
            <p:nvPr/>
          </p:nvSpPr>
          <p:spPr>
            <a:xfrm>
              <a:off x="3373" y="1083"/>
              <a:ext cx="402" cy="709"/>
            </a:xfrm>
            <a:custGeom>
              <a:rect b="b" l="l" r="r" t="t"/>
              <a:pathLst>
                <a:path extrusionOk="0" h="975" w="553">
                  <a:moveTo>
                    <a:pt x="544" y="661"/>
                  </a:moveTo>
                  <a:cubicBezTo>
                    <a:pt x="540" y="676"/>
                    <a:pt x="508" y="726"/>
                    <a:pt x="500" y="736"/>
                  </a:cubicBezTo>
                  <a:cubicBezTo>
                    <a:pt x="492" y="745"/>
                    <a:pt x="499" y="766"/>
                    <a:pt x="494" y="783"/>
                  </a:cubicBezTo>
                  <a:cubicBezTo>
                    <a:pt x="489" y="799"/>
                    <a:pt x="491" y="828"/>
                    <a:pt x="491" y="828"/>
                  </a:cubicBezTo>
                  <a:cubicBezTo>
                    <a:pt x="488" y="834"/>
                    <a:pt x="485" y="847"/>
                    <a:pt x="492" y="861"/>
                  </a:cubicBezTo>
                  <a:cubicBezTo>
                    <a:pt x="502" y="880"/>
                    <a:pt x="483" y="882"/>
                    <a:pt x="460" y="888"/>
                  </a:cubicBezTo>
                  <a:cubicBezTo>
                    <a:pt x="436" y="895"/>
                    <a:pt x="440" y="918"/>
                    <a:pt x="446" y="926"/>
                  </a:cubicBezTo>
                  <a:cubicBezTo>
                    <a:pt x="452" y="935"/>
                    <a:pt x="454" y="940"/>
                    <a:pt x="448" y="951"/>
                  </a:cubicBezTo>
                  <a:cubicBezTo>
                    <a:pt x="443" y="962"/>
                    <a:pt x="428" y="956"/>
                    <a:pt x="405" y="942"/>
                  </a:cubicBezTo>
                  <a:cubicBezTo>
                    <a:pt x="382" y="928"/>
                    <a:pt x="366" y="945"/>
                    <a:pt x="359" y="952"/>
                  </a:cubicBezTo>
                  <a:cubicBezTo>
                    <a:pt x="351" y="958"/>
                    <a:pt x="352" y="974"/>
                    <a:pt x="352" y="975"/>
                  </a:cubicBezTo>
                  <a:cubicBezTo>
                    <a:pt x="349" y="971"/>
                    <a:pt x="344" y="971"/>
                    <a:pt x="340" y="971"/>
                  </a:cubicBezTo>
                  <a:cubicBezTo>
                    <a:pt x="331" y="971"/>
                    <a:pt x="320" y="959"/>
                    <a:pt x="312" y="953"/>
                  </a:cubicBezTo>
                  <a:cubicBezTo>
                    <a:pt x="304" y="947"/>
                    <a:pt x="298" y="941"/>
                    <a:pt x="304" y="926"/>
                  </a:cubicBezTo>
                  <a:cubicBezTo>
                    <a:pt x="310" y="912"/>
                    <a:pt x="302" y="890"/>
                    <a:pt x="302" y="884"/>
                  </a:cubicBezTo>
                  <a:cubicBezTo>
                    <a:pt x="302" y="879"/>
                    <a:pt x="302" y="868"/>
                    <a:pt x="294" y="856"/>
                  </a:cubicBezTo>
                  <a:cubicBezTo>
                    <a:pt x="287" y="844"/>
                    <a:pt x="258" y="830"/>
                    <a:pt x="243" y="824"/>
                  </a:cubicBezTo>
                  <a:cubicBezTo>
                    <a:pt x="228" y="819"/>
                    <a:pt x="190" y="788"/>
                    <a:pt x="174" y="769"/>
                  </a:cubicBezTo>
                  <a:cubicBezTo>
                    <a:pt x="158" y="750"/>
                    <a:pt x="187" y="715"/>
                    <a:pt x="198" y="689"/>
                  </a:cubicBezTo>
                  <a:cubicBezTo>
                    <a:pt x="208" y="663"/>
                    <a:pt x="180" y="650"/>
                    <a:pt x="173" y="647"/>
                  </a:cubicBezTo>
                  <a:cubicBezTo>
                    <a:pt x="166" y="644"/>
                    <a:pt x="160" y="647"/>
                    <a:pt x="146" y="651"/>
                  </a:cubicBezTo>
                  <a:cubicBezTo>
                    <a:pt x="132" y="655"/>
                    <a:pt x="119" y="642"/>
                    <a:pt x="118" y="626"/>
                  </a:cubicBezTo>
                  <a:cubicBezTo>
                    <a:pt x="116" y="611"/>
                    <a:pt x="114" y="601"/>
                    <a:pt x="103" y="587"/>
                  </a:cubicBezTo>
                  <a:cubicBezTo>
                    <a:pt x="92" y="573"/>
                    <a:pt x="90" y="574"/>
                    <a:pt x="54" y="542"/>
                  </a:cubicBezTo>
                  <a:cubicBezTo>
                    <a:pt x="18" y="509"/>
                    <a:pt x="7" y="481"/>
                    <a:pt x="3" y="460"/>
                  </a:cubicBezTo>
                  <a:cubicBezTo>
                    <a:pt x="0" y="438"/>
                    <a:pt x="2" y="422"/>
                    <a:pt x="3" y="414"/>
                  </a:cubicBezTo>
                  <a:cubicBezTo>
                    <a:pt x="3" y="408"/>
                    <a:pt x="3" y="405"/>
                    <a:pt x="3" y="404"/>
                  </a:cubicBezTo>
                  <a:cubicBezTo>
                    <a:pt x="16" y="398"/>
                    <a:pt x="11" y="390"/>
                    <a:pt x="8" y="376"/>
                  </a:cubicBezTo>
                  <a:cubicBezTo>
                    <a:pt x="6" y="362"/>
                    <a:pt x="20" y="364"/>
                    <a:pt x="30" y="360"/>
                  </a:cubicBezTo>
                  <a:cubicBezTo>
                    <a:pt x="40" y="355"/>
                    <a:pt x="43" y="349"/>
                    <a:pt x="46" y="336"/>
                  </a:cubicBezTo>
                  <a:cubicBezTo>
                    <a:pt x="48" y="324"/>
                    <a:pt x="53" y="310"/>
                    <a:pt x="56" y="306"/>
                  </a:cubicBezTo>
                  <a:cubicBezTo>
                    <a:pt x="58" y="302"/>
                    <a:pt x="64" y="296"/>
                    <a:pt x="64" y="284"/>
                  </a:cubicBezTo>
                  <a:cubicBezTo>
                    <a:pt x="64" y="272"/>
                    <a:pt x="45" y="256"/>
                    <a:pt x="47" y="232"/>
                  </a:cubicBezTo>
                  <a:cubicBezTo>
                    <a:pt x="49" y="209"/>
                    <a:pt x="99" y="204"/>
                    <a:pt x="114" y="199"/>
                  </a:cubicBezTo>
                  <a:cubicBezTo>
                    <a:pt x="128" y="194"/>
                    <a:pt x="131" y="190"/>
                    <a:pt x="131" y="182"/>
                  </a:cubicBezTo>
                  <a:cubicBezTo>
                    <a:pt x="131" y="174"/>
                    <a:pt x="132" y="158"/>
                    <a:pt x="140" y="153"/>
                  </a:cubicBezTo>
                  <a:cubicBezTo>
                    <a:pt x="147" y="148"/>
                    <a:pt x="155" y="125"/>
                    <a:pt x="160" y="107"/>
                  </a:cubicBezTo>
                  <a:cubicBezTo>
                    <a:pt x="166" y="89"/>
                    <a:pt x="119" y="63"/>
                    <a:pt x="107" y="48"/>
                  </a:cubicBezTo>
                  <a:cubicBezTo>
                    <a:pt x="99" y="38"/>
                    <a:pt x="93" y="32"/>
                    <a:pt x="88" y="24"/>
                  </a:cubicBezTo>
                  <a:cubicBezTo>
                    <a:pt x="112" y="22"/>
                    <a:pt x="451" y="0"/>
                    <a:pt x="451" y="0"/>
                  </a:cubicBezTo>
                  <a:cubicBezTo>
                    <a:pt x="452" y="23"/>
                    <a:pt x="460" y="51"/>
                    <a:pt x="462" y="60"/>
                  </a:cubicBezTo>
                  <a:cubicBezTo>
                    <a:pt x="464" y="69"/>
                    <a:pt x="484" y="103"/>
                    <a:pt x="489" y="109"/>
                  </a:cubicBezTo>
                  <a:cubicBezTo>
                    <a:pt x="491" y="110"/>
                    <a:pt x="492" y="112"/>
                    <a:pt x="493" y="114"/>
                  </a:cubicBezTo>
                  <a:cubicBezTo>
                    <a:pt x="493" y="114"/>
                    <a:pt x="493" y="115"/>
                    <a:pt x="494" y="116"/>
                  </a:cubicBezTo>
                  <a:cubicBezTo>
                    <a:pt x="497" y="122"/>
                    <a:pt x="498" y="129"/>
                    <a:pt x="499" y="132"/>
                  </a:cubicBezTo>
                  <a:cubicBezTo>
                    <a:pt x="501" y="135"/>
                    <a:pt x="524" y="410"/>
                    <a:pt x="527" y="424"/>
                  </a:cubicBezTo>
                  <a:cubicBezTo>
                    <a:pt x="530" y="438"/>
                    <a:pt x="533" y="515"/>
                    <a:pt x="536" y="525"/>
                  </a:cubicBezTo>
                  <a:cubicBezTo>
                    <a:pt x="539" y="535"/>
                    <a:pt x="530" y="548"/>
                    <a:pt x="524" y="569"/>
                  </a:cubicBezTo>
                  <a:cubicBezTo>
                    <a:pt x="519" y="589"/>
                    <a:pt x="536" y="605"/>
                    <a:pt x="544" y="618"/>
                  </a:cubicBezTo>
                  <a:cubicBezTo>
                    <a:pt x="553" y="631"/>
                    <a:pt x="549" y="647"/>
                    <a:pt x="544" y="66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cxnSp>
          <p:nvCxnSpPr>
            <p:cNvPr id="884" name="Google Shape;884;p41"/>
            <p:cNvCxnSpPr/>
            <p:nvPr/>
          </p:nvCxnSpPr>
          <p:spPr>
            <a:xfrm>
              <a:off x="3437" y="1100"/>
              <a:ext cx="0" cy="0"/>
            </a:xfrm>
            <a:prstGeom prst="straightConnector1">
              <a:avLst/>
            </a:prstGeom>
            <a:solidFill>
              <a:srgbClr val="CBCBCB"/>
            </a:solidFill>
            <a:ln cap="flat" cmpd="sng" w="9525">
              <a:solidFill>
                <a:schemeClr val="lt1"/>
              </a:solidFill>
              <a:prstDash val="solid"/>
              <a:round/>
              <a:headEnd len="sm" w="sm" type="none"/>
              <a:tailEnd len="sm" w="sm" type="none"/>
            </a:ln>
          </p:spPr>
        </p:cxnSp>
        <p:cxnSp>
          <p:nvCxnSpPr>
            <p:cNvPr id="885" name="Google Shape;885;p41"/>
            <p:cNvCxnSpPr/>
            <p:nvPr/>
          </p:nvCxnSpPr>
          <p:spPr>
            <a:xfrm>
              <a:off x="3437" y="1100"/>
              <a:ext cx="0" cy="0"/>
            </a:xfrm>
            <a:prstGeom prst="straightConnector1">
              <a:avLst/>
            </a:prstGeom>
            <a:solidFill>
              <a:srgbClr val="CBCBCB"/>
            </a:solidFill>
            <a:ln cap="flat" cmpd="sng" w="9525">
              <a:solidFill>
                <a:schemeClr val="lt1"/>
              </a:solidFill>
              <a:prstDash val="solid"/>
              <a:miter lim="800000"/>
              <a:headEnd len="sm" w="sm" type="none"/>
              <a:tailEnd len="sm" w="sm" type="none"/>
            </a:ln>
          </p:spPr>
        </p:cxnSp>
        <p:sp>
          <p:nvSpPr>
            <p:cNvPr id="886" name="Google Shape;886;p41"/>
            <p:cNvSpPr/>
            <p:nvPr/>
          </p:nvSpPr>
          <p:spPr>
            <a:xfrm>
              <a:off x="3599" y="1475"/>
              <a:ext cx="731" cy="384"/>
            </a:xfrm>
            <a:custGeom>
              <a:rect b="b" l="l" r="r" t="t"/>
              <a:pathLst>
                <a:path extrusionOk="0" h="527" w="1005">
                  <a:moveTo>
                    <a:pt x="1001" y="239"/>
                  </a:moveTo>
                  <a:cubicBezTo>
                    <a:pt x="990" y="252"/>
                    <a:pt x="951" y="286"/>
                    <a:pt x="942" y="294"/>
                  </a:cubicBezTo>
                  <a:cubicBezTo>
                    <a:pt x="934" y="302"/>
                    <a:pt x="926" y="318"/>
                    <a:pt x="922" y="326"/>
                  </a:cubicBezTo>
                  <a:cubicBezTo>
                    <a:pt x="918" y="333"/>
                    <a:pt x="909" y="352"/>
                    <a:pt x="894" y="364"/>
                  </a:cubicBezTo>
                  <a:cubicBezTo>
                    <a:pt x="880" y="376"/>
                    <a:pt x="833" y="412"/>
                    <a:pt x="810" y="421"/>
                  </a:cubicBezTo>
                  <a:cubicBezTo>
                    <a:pt x="810" y="421"/>
                    <a:pt x="810" y="421"/>
                    <a:pt x="810" y="421"/>
                  </a:cubicBezTo>
                  <a:cubicBezTo>
                    <a:pt x="685" y="440"/>
                    <a:pt x="544" y="458"/>
                    <a:pt x="223" y="477"/>
                  </a:cubicBezTo>
                  <a:cubicBezTo>
                    <a:pt x="201" y="479"/>
                    <a:pt x="201" y="481"/>
                    <a:pt x="206" y="496"/>
                  </a:cubicBezTo>
                  <a:cubicBezTo>
                    <a:pt x="211" y="511"/>
                    <a:pt x="191" y="511"/>
                    <a:pt x="189" y="511"/>
                  </a:cubicBezTo>
                  <a:cubicBezTo>
                    <a:pt x="187" y="512"/>
                    <a:pt x="15" y="523"/>
                    <a:pt x="11" y="522"/>
                  </a:cubicBezTo>
                  <a:cubicBezTo>
                    <a:pt x="6" y="521"/>
                    <a:pt x="1" y="525"/>
                    <a:pt x="0" y="527"/>
                  </a:cubicBezTo>
                  <a:cubicBezTo>
                    <a:pt x="0" y="518"/>
                    <a:pt x="18" y="513"/>
                    <a:pt x="34" y="509"/>
                  </a:cubicBezTo>
                  <a:cubicBezTo>
                    <a:pt x="50" y="505"/>
                    <a:pt x="45" y="494"/>
                    <a:pt x="47" y="464"/>
                  </a:cubicBezTo>
                  <a:cubicBezTo>
                    <a:pt x="48" y="448"/>
                    <a:pt x="46" y="440"/>
                    <a:pt x="41" y="436"/>
                  </a:cubicBezTo>
                  <a:cubicBezTo>
                    <a:pt x="41" y="436"/>
                    <a:pt x="41" y="436"/>
                    <a:pt x="41" y="436"/>
                  </a:cubicBezTo>
                  <a:cubicBezTo>
                    <a:pt x="41" y="435"/>
                    <a:pt x="40" y="419"/>
                    <a:pt x="48" y="413"/>
                  </a:cubicBezTo>
                  <a:cubicBezTo>
                    <a:pt x="55" y="406"/>
                    <a:pt x="71" y="389"/>
                    <a:pt x="94" y="403"/>
                  </a:cubicBezTo>
                  <a:cubicBezTo>
                    <a:pt x="117" y="417"/>
                    <a:pt x="132" y="423"/>
                    <a:pt x="137" y="412"/>
                  </a:cubicBezTo>
                  <a:cubicBezTo>
                    <a:pt x="143" y="401"/>
                    <a:pt x="141" y="396"/>
                    <a:pt x="135" y="387"/>
                  </a:cubicBezTo>
                  <a:cubicBezTo>
                    <a:pt x="129" y="379"/>
                    <a:pt x="125" y="356"/>
                    <a:pt x="149" y="349"/>
                  </a:cubicBezTo>
                  <a:cubicBezTo>
                    <a:pt x="172" y="343"/>
                    <a:pt x="191" y="341"/>
                    <a:pt x="181" y="322"/>
                  </a:cubicBezTo>
                  <a:cubicBezTo>
                    <a:pt x="174" y="308"/>
                    <a:pt x="177" y="295"/>
                    <a:pt x="180" y="289"/>
                  </a:cubicBezTo>
                  <a:cubicBezTo>
                    <a:pt x="181" y="286"/>
                    <a:pt x="183" y="285"/>
                    <a:pt x="184" y="285"/>
                  </a:cubicBezTo>
                  <a:cubicBezTo>
                    <a:pt x="188" y="284"/>
                    <a:pt x="198" y="280"/>
                    <a:pt x="200" y="272"/>
                  </a:cubicBezTo>
                  <a:cubicBezTo>
                    <a:pt x="204" y="264"/>
                    <a:pt x="230" y="261"/>
                    <a:pt x="234" y="261"/>
                  </a:cubicBezTo>
                  <a:cubicBezTo>
                    <a:pt x="237" y="261"/>
                    <a:pt x="245" y="258"/>
                    <a:pt x="250" y="254"/>
                  </a:cubicBezTo>
                  <a:cubicBezTo>
                    <a:pt x="254" y="250"/>
                    <a:pt x="272" y="250"/>
                    <a:pt x="286" y="258"/>
                  </a:cubicBezTo>
                  <a:cubicBezTo>
                    <a:pt x="300" y="266"/>
                    <a:pt x="304" y="272"/>
                    <a:pt x="314" y="264"/>
                  </a:cubicBezTo>
                  <a:cubicBezTo>
                    <a:pt x="322" y="256"/>
                    <a:pt x="338" y="234"/>
                    <a:pt x="348" y="240"/>
                  </a:cubicBezTo>
                  <a:cubicBezTo>
                    <a:pt x="358" y="246"/>
                    <a:pt x="370" y="266"/>
                    <a:pt x="380" y="245"/>
                  </a:cubicBezTo>
                  <a:cubicBezTo>
                    <a:pt x="390" y="224"/>
                    <a:pt x="395" y="186"/>
                    <a:pt x="414" y="200"/>
                  </a:cubicBezTo>
                  <a:cubicBezTo>
                    <a:pt x="434" y="216"/>
                    <a:pt x="448" y="228"/>
                    <a:pt x="458" y="218"/>
                  </a:cubicBezTo>
                  <a:cubicBezTo>
                    <a:pt x="468" y="209"/>
                    <a:pt x="470" y="202"/>
                    <a:pt x="470" y="190"/>
                  </a:cubicBezTo>
                  <a:cubicBezTo>
                    <a:pt x="470" y="178"/>
                    <a:pt x="475" y="167"/>
                    <a:pt x="486" y="164"/>
                  </a:cubicBezTo>
                  <a:cubicBezTo>
                    <a:pt x="498" y="161"/>
                    <a:pt x="497" y="156"/>
                    <a:pt x="498" y="150"/>
                  </a:cubicBezTo>
                  <a:cubicBezTo>
                    <a:pt x="499" y="142"/>
                    <a:pt x="501" y="140"/>
                    <a:pt x="508" y="132"/>
                  </a:cubicBezTo>
                  <a:cubicBezTo>
                    <a:pt x="516" y="126"/>
                    <a:pt x="530" y="124"/>
                    <a:pt x="526" y="112"/>
                  </a:cubicBezTo>
                  <a:cubicBezTo>
                    <a:pt x="520" y="100"/>
                    <a:pt x="522" y="74"/>
                    <a:pt x="544" y="77"/>
                  </a:cubicBezTo>
                  <a:cubicBezTo>
                    <a:pt x="567" y="80"/>
                    <a:pt x="560" y="80"/>
                    <a:pt x="569" y="74"/>
                  </a:cubicBezTo>
                  <a:cubicBezTo>
                    <a:pt x="578" y="66"/>
                    <a:pt x="588" y="64"/>
                    <a:pt x="590" y="63"/>
                  </a:cubicBezTo>
                  <a:cubicBezTo>
                    <a:pt x="592" y="62"/>
                    <a:pt x="599" y="60"/>
                    <a:pt x="598" y="56"/>
                  </a:cubicBezTo>
                  <a:cubicBezTo>
                    <a:pt x="598" y="54"/>
                    <a:pt x="591" y="31"/>
                    <a:pt x="590" y="16"/>
                  </a:cubicBezTo>
                  <a:cubicBezTo>
                    <a:pt x="589" y="10"/>
                    <a:pt x="590" y="5"/>
                    <a:pt x="594" y="4"/>
                  </a:cubicBezTo>
                  <a:cubicBezTo>
                    <a:pt x="602" y="2"/>
                    <a:pt x="622" y="0"/>
                    <a:pt x="636" y="4"/>
                  </a:cubicBezTo>
                  <a:cubicBezTo>
                    <a:pt x="650" y="8"/>
                    <a:pt x="660" y="18"/>
                    <a:pt x="678" y="36"/>
                  </a:cubicBezTo>
                  <a:cubicBezTo>
                    <a:pt x="694" y="54"/>
                    <a:pt x="690" y="54"/>
                    <a:pt x="702" y="52"/>
                  </a:cubicBezTo>
                  <a:cubicBezTo>
                    <a:pt x="715" y="52"/>
                    <a:pt x="734" y="52"/>
                    <a:pt x="741" y="61"/>
                  </a:cubicBezTo>
                  <a:cubicBezTo>
                    <a:pt x="748" y="70"/>
                    <a:pt x="760" y="64"/>
                    <a:pt x="769" y="60"/>
                  </a:cubicBezTo>
                  <a:cubicBezTo>
                    <a:pt x="778" y="56"/>
                    <a:pt x="783" y="55"/>
                    <a:pt x="792" y="59"/>
                  </a:cubicBezTo>
                  <a:cubicBezTo>
                    <a:pt x="800" y="63"/>
                    <a:pt x="801" y="69"/>
                    <a:pt x="815" y="62"/>
                  </a:cubicBezTo>
                  <a:cubicBezTo>
                    <a:pt x="829" y="56"/>
                    <a:pt x="852" y="25"/>
                    <a:pt x="860" y="40"/>
                  </a:cubicBezTo>
                  <a:cubicBezTo>
                    <a:pt x="868" y="55"/>
                    <a:pt x="876" y="62"/>
                    <a:pt x="886" y="65"/>
                  </a:cubicBezTo>
                  <a:cubicBezTo>
                    <a:pt x="892" y="67"/>
                    <a:pt x="901" y="73"/>
                    <a:pt x="906" y="82"/>
                  </a:cubicBezTo>
                  <a:cubicBezTo>
                    <a:pt x="906" y="82"/>
                    <a:pt x="906" y="82"/>
                    <a:pt x="906" y="82"/>
                  </a:cubicBezTo>
                  <a:cubicBezTo>
                    <a:pt x="906" y="82"/>
                    <a:pt x="906" y="82"/>
                    <a:pt x="906" y="82"/>
                  </a:cubicBezTo>
                  <a:cubicBezTo>
                    <a:pt x="906" y="82"/>
                    <a:pt x="907" y="82"/>
                    <a:pt x="907" y="82"/>
                  </a:cubicBezTo>
                  <a:cubicBezTo>
                    <a:pt x="907" y="84"/>
                    <a:pt x="907" y="84"/>
                    <a:pt x="907" y="84"/>
                  </a:cubicBezTo>
                  <a:cubicBezTo>
                    <a:pt x="908" y="84"/>
                    <a:pt x="908" y="84"/>
                    <a:pt x="908" y="84"/>
                  </a:cubicBezTo>
                  <a:cubicBezTo>
                    <a:pt x="908" y="85"/>
                    <a:pt x="908" y="85"/>
                    <a:pt x="908" y="85"/>
                  </a:cubicBezTo>
                  <a:cubicBezTo>
                    <a:pt x="910" y="88"/>
                    <a:pt x="911" y="93"/>
                    <a:pt x="912" y="97"/>
                  </a:cubicBezTo>
                  <a:cubicBezTo>
                    <a:pt x="912" y="112"/>
                    <a:pt x="910" y="134"/>
                    <a:pt x="928" y="158"/>
                  </a:cubicBezTo>
                  <a:cubicBezTo>
                    <a:pt x="948" y="180"/>
                    <a:pt x="980" y="210"/>
                    <a:pt x="986" y="214"/>
                  </a:cubicBezTo>
                  <a:cubicBezTo>
                    <a:pt x="990" y="216"/>
                    <a:pt x="999" y="220"/>
                    <a:pt x="1003" y="226"/>
                  </a:cubicBezTo>
                  <a:cubicBezTo>
                    <a:pt x="1003" y="226"/>
                    <a:pt x="1003" y="226"/>
                    <a:pt x="1003" y="226"/>
                  </a:cubicBezTo>
                  <a:cubicBezTo>
                    <a:pt x="1005" y="230"/>
                    <a:pt x="1005" y="234"/>
                    <a:pt x="1001" y="23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87" name="Google Shape;887;p41"/>
            <p:cNvSpPr/>
            <p:nvPr/>
          </p:nvSpPr>
          <p:spPr>
            <a:xfrm>
              <a:off x="2220" y="277"/>
              <a:ext cx="660" cy="406"/>
            </a:xfrm>
            <a:custGeom>
              <a:rect b="b" l="l" r="r" t="t"/>
              <a:pathLst>
                <a:path extrusionOk="0" h="559" w="907">
                  <a:moveTo>
                    <a:pt x="907" y="500"/>
                  </a:moveTo>
                  <a:cubicBezTo>
                    <a:pt x="907" y="559"/>
                    <a:pt x="907" y="559"/>
                    <a:pt x="907" y="559"/>
                  </a:cubicBezTo>
                  <a:cubicBezTo>
                    <a:pt x="907" y="559"/>
                    <a:pt x="96" y="550"/>
                    <a:pt x="0" y="530"/>
                  </a:cubicBezTo>
                  <a:cubicBezTo>
                    <a:pt x="37" y="0"/>
                    <a:pt x="37" y="0"/>
                    <a:pt x="37" y="0"/>
                  </a:cubicBezTo>
                  <a:cubicBezTo>
                    <a:pt x="350" y="32"/>
                    <a:pt x="832" y="27"/>
                    <a:pt x="832" y="27"/>
                  </a:cubicBezTo>
                  <a:cubicBezTo>
                    <a:pt x="832" y="27"/>
                    <a:pt x="832" y="33"/>
                    <a:pt x="832" y="37"/>
                  </a:cubicBezTo>
                  <a:cubicBezTo>
                    <a:pt x="832" y="42"/>
                    <a:pt x="841" y="74"/>
                    <a:pt x="845" y="85"/>
                  </a:cubicBezTo>
                  <a:cubicBezTo>
                    <a:pt x="849" y="95"/>
                    <a:pt x="843" y="121"/>
                    <a:pt x="843" y="138"/>
                  </a:cubicBezTo>
                  <a:cubicBezTo>
                    <a:pt x="841" y="155"/>
                    <a:pt x="851" y="207"/>
                    <a:pt x="859" y="223"/>
                  </a:cubicBezTo>
                  <a:cubicBezTo>
                    <a:pt x="866" y="241"/>
                    <a:pt x="875" y="287"/>
                    <a:pt x="877" y="307"/>
                  </a:cubicBezTo>
                  <a:cubicBezTo>
                    <a:pt x="880" y="326"/>
                    <a:pt x="883" y="411"/>
                    <a:pt x="882" y="423"/>
                  </a:cubicBezTo>
                  <a:cubicBezTo>
                    <a:pt x="881" y="434"/>
                    <a:pt x="887" y="463"/>
                    <a:pt x="895" y="471"/>
                  </a:cubicBezTo>
                  <a:cubicBezTo>
                    <a:pt x="903" y="480"/>
                    <a:pt x="907" y="500"/>
                    <a:pt x="907" y="50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88" name="Google Shape;888;p41"/>
            <p:cNvSpPr/>
            <p:nvPr/>
          </p:nvSpPr>
          <p:spPr>
            <a:xfrm>
              <a:off x="2825" y="245"/>
              <a:ext cx="648" cy="748"/>
            </a:xfrm>
            <a:custGeom>
              <a:rect b="b" l="l" r="r" t="t"/>
              <a:pathLst>
                <a:path extrusionOk="0" h="1027" w="890">
                  <a:moveTo>
                    <a:pt x="890" y="211"/>
                  </a:moveTo>
                  <a:cubicBezTo>
                    <a:pt x="890" y="211"/>
                    <a:pt x="881" y="222"/>
                    <a:pt x="869" y="230"/>
                  </a:cubicBezTo>
                  <a:cubicBezTo>
                    <a:pt x="859" y="239"/>
                    <a:pt x="831" y="250"/>
                    <a:pt x="823" y="254"/>
                  </a:cubicBezTo>
                  <a:cubicBezTo>
                    <a:pt x="815" y="258"/>
                    <a:pt x="778" y="285"/>
                    <a:pt x="761" y="294"/>
                  </a:cubicBezTo>
                  <a:cubicBezTo>
                    <a:pt x="744" y="304"/>
                    <a:pt x="703" y="348"/>
                    <a:pt x="693" y="368"/>
                  </a:cubicBezTo>
                  <a:cubicBezTo>
                    <a:pt x="683" y="388"/>
                    <a:pt x="621" y="432"/>
                    <a:pt x="617" y="438"/>
                  </a:cubicBezTo>
                  <a:cubicBezTo>
                    <a:pt x="615" y="440"/>
                    <a:pt x="614" y="442"/>
                    <a:pt x="612" y="444"/>
                  </a:cubicBezTo>
                  <a:cubicBezTo>
                    <a:pt x="612" y="444"/>
                    <a:pt x="612" y="444"/>
                    <a:pt x="612" y="444"/>
                  </a:cubicBezTo>
                  <a:cubicBezTo>
                    <a:pt x="609" y="450"/>
                    <a:pt x="606" y="455"/>
                    <a:pt x="603" y="459"/>
                  </a:cubicBezTo>
                  <a:cubicBezTo>
                    <a:pt x="599" y="464"/>
                    <a:pt x="595" y="474"/>
                    <a:pt x="595" y="474"/>
                  </a:cubicBezTo>
                  <a:cubicBezTo>
                    <a:pt x="595" y="474"/>
                    <a:pt x="595" y="518"/>
                    <a:pt x="595" y="548"/>
                  </a:cubicBezTo>
                  <a:cubicBezTo>
                    <a:pt x="595" y="577"/>
                    <a:pt x="587" y="574"/>
                    <a:pt x="571" y="585"/>
                  </a:cubicBezTo>
                  <a:cubicBezTo>
                    <a:pt x="555" y="596"/>
                    <a:pt x="550" y="601"/>
                    <a:pt x="535" y="620"/>
                  </a:cubicBezTo>
                  <a:cubicBezTo>
                    <a:pt x="521" y="640"/>
                    <a:pt x="531" y="652"/>
                    <a:pt x="547" y="663"/>
                  </a:cubicBezTo>
                  <a:cubicBezTo>
                    <a:pt x="563" y="674"/>
                    <a:pt x="555" y="700"/>
                    <a:pt x="551" y="704"/>
                  </a:cubicBezTo>
                  <a:cubicBezTo>
                    <a:pt x="546" y="708"/>
                    <a:pt x="547" y="727"/>
                    <a:pt x="548" y="756"/>
                  </a:cubicBezTo>
                  <a:cubicBezTo>
                    <a:pt x="549" y="786"/>
                    <a:pt x="547" y="792"/>
                    <a:pt x="557" y="806"/>
                  </a:cubicBezTo>
                  <a:cubicBezTo>
                    <a:pt x="567" y="820"/>
                    <a:pt x="583" y="822"/>
                    <a:pt x="603" y="828"/>
                  </a:cubicBezTo>
                  <a:cubicBezTo>
                    <a:pt x="623" y="834"/>
                    <a:pt x="658" y="872"/>
                    <a:pt x="667" y="888"/>
                  </a:cubicBezTo>
                  <a:cubicBezTo>
                    <a:pt x="677" y="906"/>
                    <a:pt x="709" y="918"/>
                    <a:pt x="722" y="927"/>
                  </a:cubicBezTo>
                  <a:cubicBezTo>
                    <a:pt x="735" y="936"/>
                    <a:pt x="747" y="966"/>
                    <a:pt x="747" y="980"/>
                  </a:cubicBezTo>
                  <a:cubicBezTo>
                    <a:pt x="747" y="993"/>
                    <a:pt x="752" y="1009"/>
                    <a:pt x="753" y="1010"/>
                  </a:cubicBezTo>
                  <a:cubicBezTo>
                    <a:pt x="748" y="1006"/>
                    <a:pt x="738" y="1008"/>
                    <a:pt x="736" y="1008"/>
                  </a:cubicBezTo>
                  <a:cubicBezTo>
                    <a:pt x="734" y="1008"/>
                    <a:pt x="426" y="1022"/>
                    <a:pt x="426" y="1022"/>
                  </a:cubicBezTo>
                  <a:cubicBezTo>
                    <a:pt x="368" y="1024"/>
                    <a:pt x="89" y="1027"/>
                    <a:pt x="89" y="1027"/>
                  </a:cubicBezTo>
                  <a:cubicBezTo>
                    <a:pt x="89" y="1027"/>
                    <a:pt x="89" y="1027"/>
                    <a:pt x="89" y="1027"/>
                  </a:cubicBezTo>
                  <a:cubicBezTo>
                    <a:pt x="93" y="1005"/>
                    <a:pt x="93" y="718"/>
                    <a:pt x="93" y="718"/>
                  </a:cubicBezTo>
                  <a:cubicBezTo>
                    <a:pt x="93" y="718"/>
                    <a:pt x="93" y="711"/>
                    <a:pt x="88" y="707"/>
                  </a:cubicBezTo>
                  <a:cubicBezTo>
                    <a:pt x="83" y="704"/>
                    <a:pt x="51" y="683"/>
                    <a:pt x="48" y="673"/>
                  </a:cubicBezTo>
                  <a:cubicBezTo>
                    <a:pt x="44" y="663"/>
                    <a:pt x="49" y="644"/>
                    <a:pt x="60" y="637"/>
                  </a:cubicBezTo>
                  <a:cubicBezTo>
                    <a:pt x="70" y="629"/>
                    <a:pt x="73" y="627"/>
                    <a:pt x="75" y="616"/>
                  </a:cubicBezTo>
                  <a:cubicBezTo>
                    <a:pt x="77" y="605"/>
                    <a:pt x="75" y="602"/>
                    <a:pt x="75" y="602"/>
                  </a:cubicBezTo>
                  <a:cubicBezTo>
                    <a:pt x="75" y="543"/>
                    <a:pt x="75" y="543"/>
                    <a:pt x="75" y="543"/>
                  </a:cubicBezTo>
                  <a:cubicBezTo>
                    <a:pt x="75" y="543"/>
                    <a:pt x="71" y="523"/>
                    <a:pt x="63" y="514"/>
                  </a:cubicBezTo>
                  <a:cubicBezTo>
                    <a:pt x="55" y="506"/>
                    <a:pt x="49" y="477"/>
                    <a:pt x="50" y="466"/>
                  </a:cubicBezTo>
                  <a:cubicBezTo>
                    <a:pt x="51" y="454"/>
                    <a:pt x="48" y="369"/>
                    <a:pt x="45" y="350"/>
                  </a:cubicBezTo>
                  <a:cubicBezTo>
                    <a:pt x="43" y="330"/>
                    <a:pt x="34" y="284"/>
                    <a:pt x="27" y="266"/>
                  </a:cubicBezTo>
                  <a:cubicBezTo>
                    <a:pt x="19" y="250"/>
                    <a:pt x="9" y="198"/>
                    <a:pt x="11" y="181"/>
                  </a:cubicBezTo>
                  <a:cubicBezTo>
                    <a:pt x="11" y="164"/>
                    <a:pt x="17" y="138"/>
                    <a:pt x="13" y="128"/>
                  </a:cubicBezTo>
                  <a:cubicBezTo>
                    <a:pt x="9" y="117"/>
                    <a:pt x="0" y="85"/>
                    <a:pt x="0" y="80"/>
                  </a:cubicBezTo>
                  <a:cubicBezTo>
                    <a:pt x="0" y="76"/>
                    <a:pt x="0" y="70"/>
                    <a:pt x="0" y="70"/>
                  </a:cubicBezTo>
                  <a:cubicBezTo>
                    <a:pt x="45" y="70"/>
                    <a:pt x="211" y="72"/>
                    <a:pt x="225" y="72"/>
                  </a:cubicBezTo>
                  <a:cubicBezTo>
                    <a:pt x="237" y="72"/>
                    <a:pt x="237" y="57"/>
                    <a:pt x="237" y="57"/>
                  </a:cubicBezTo>
                  <a:cubicBezTo>
                    <a:pt x="237" y="57"/>
                    <a:pt x="237" y="22"/>
                    <a:pt x="237" y="11"/>
                  </a:cubicBezTo>
                  <a:cubicBezTo>
                    <a:pt x="237" y="0"/>
                    <a:pt x="256" y="4"/>
                    <a:pt x="271" y="8"/>
                  </a:cubicBezTo>
                  <a:cubicBezTo>
                    <a:pt x="287" y="13"/>
                    <a:pt x="289" y="78"/>
                    <a:pt x="291" y="98"/>
                  </a:cubicBezTo>
                  <a:cubicBezTo>
                    <a:pt x="293" y="117"/>
                    <a:pt x="309" y="118"/>
                    <a:pt x="328" y="120"/>
                  </a:cubicBezTo>
                  <a:cubicBezTo>
                    <a:pt x="347" y="122"/>
                    <a:pt x="352" y="124"/>
                    <a:pt x="364" y="127"/>
                  </a:cubicBezTo>
                  <a:cubicBezTo>
                    <a:pt x="376" y="130"/>
                    <a:pt x="380" y="129"/>
                    <a:pt x="395" y="138"/>
                  </a:cubicBezTo>
                  <a:cubicBezTo>
                    <a:pt x="409" y="148"/>
                    <a:pt x="421" y="143"/>
                    <a:pt x="429" y="142"/>
                  </a:cubicBezTo>
                  <a:cubicBezTo>
                    <a:pt x="439" y="141"/>
                    <a:pt x="467" y="130"/>
                    <a:pt x="491" y="130"/>
                  </a:cubicBezTo>
                  <a:cubicBezTo>
                    <a:pt x="517" y="130"/>
                    <a:pt x="543" y="154"/>
                    <a:pt x="554" y="170"/>
                  </a:cubicBezTo>
                  <a:cubicBezTo>
                    <a:pt x="565" y="186"/>
                    <a:pt x="573" y="182"/>
                    <a:pt x="585" y="174"/>
                  </a:cubicBezTo>
                  <a:cubicBezTo>
                    <a:pt x="598" y="167"/>
                    <a:pt x="611" y="178"/>
                    <a:pt x="619" y="187"/>
                  </a:cubicBezTo>
                  <a:cubicBezTo>
                    <a:pt x="628" y="196"/>
                    <a:pt x="672" y="216"/>
                    <a:pt x="683" y="216"/>
                  </a:cubicBezTo>
                  <a:cubicBezTo>
                    <a:pt x="695" y="217"/>
                    <a:pt x="729" y="184"/>
                    <a:pt x="739" y="180"/>
                  </a:cubicBezTo>
                  <a:cubicBezTo>
                    <a:pt x="749" y="176"/>
                    <a:pt x="761" y="202"/>
                    <a:pt x="767" y="204"/>
                  </a:cubicBezTo>
                  <a:cubicBezTo>
                    <a:pt x="775" y="206"/>
                    <a:pt x="791" y="205"/>
                    <a:pt x="800" y="200"/>
                  </a:cubicBezTo>
                  <a:cubicBezTo>
                    <a:pt x="809" y="194"/>
                    <a:pt x="831" y="196"/>
                    <a:pt x="839" y="200"/>
                  </a:cubicBezTo>
                  <a:cubicBezTo>
                    <a:pt x="849" y="202"/>
                    <a:pt x="848" y="206"/>
                    <a:pt x="853" y="208"/>
                  </a:cubicBezTo>
                  <a:cubicBezTo>
                    <a:pt x="857" y="210"/>
                    <a:pt x="890" y="211"/>
                    <a:pt x="890" y="21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89" name="Google Shape;889;p41"/>
            <p:cNvSpPr/>
            <p:nvPr/>
          </p:nvSpPr>
          <p:spPr>
            <a:xfrm>
              <a:off x="3373" y="980"/>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90" name="Google Shape;890;p41"/>
            <p:cNvSpPr/>
            <p:nvPr/>
          </p:nvSpPr>
          <p:spPr>
            <a:xfrm>
              <a:off x="3373" y="980"/>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91" name="Google Shape;891;p41"/>
            <p:cNvSpPr/>
            <p:nvPr/>
          </p:nvSpPr>
          <p:spPr>
            <a:xfrm>
              <a:off x="3204" y="532"/>
              <a:ext cx="535" cy="568"/>
            </a:xfrm>
            <a:custGeom>
              <a:rect b="b" l="l" r="r" t="t"/>
              <a:pathLst>
                <a:path extrusionOk="0" h="781" w="735">
                  <a:moveTo>
                    <a:pt x="730" y="271"/>
                  </a:moveTo>
                  <a:cubicBezTo>
                    <a:pt x="725" y="282"/>
                    <a:pt x="718" y="310"/>
                    <a:pt x="712" y="325"/>
                  </a:cubicBezTo>
                  <a:cubicBezTo>
                    <a:pt x="706" y="341"/>
                    <a:pt x="683" y="396"/>
                    <a:pt x="682" y="417"/>
                  </a:cubicBezTo>
                  <a:cubicBezTo>
                    <a:pt x="681" y="439"/>
                    <a:pt x="685" y="445"/>
                    <a:pt x="685" y="451"/>
                  </a:cubicBezTo>
                  <a:cubicBezTo>
                    <a:pt x="685" y="457"/>
                    <a:pt x="681" y="461"/>
                    <a:pt x="675" y="473"/>
                  </a:cubicBezTo>
                  <a:cubicBezTo>
                    <a:pt x="670" y="484"/>
                    <a:pt x="667" y="479"/>
                    <a:pt x="669" y="503"/>
                  </a:cubicBezTo>
                  <a:cubicBezTo>
                    <a:pt x="671" y="527"/>
                    <a:pt x="668" y="565"/>
                    <a:pt x="661" y="589"/>
                  </a:cubicBezTo>
                  <a:cubicBezTo>
                    <a:pt x="655" y="612"/>
                    <a:pt x="649" y="615"/>
                    <a:pt x="659" y="643"/>
                  </a:cubicBezTo>
                  <a:cubicBezTo>
                    <a:pt x="668" y="671"/>
                    <a:pt x="677" y="690"/>
                    <a:pt x="677" y="705"/>
                  </a:cubicBezTo>
                  <a:cubicBezTo>
                    <a:pt x="677" y="719"/>
                    <a:pt x="680" y="744"/>
                    <a:pt x="682" y="757"/>
                  </a:cubicBezTo>
                  <a:cubicBezTo>
                    <a:pt x="682" y="757"/>
                    <a:pt x="343" y="779"/>
                    <a:pt x="319" y="781"/>
                  </a:cubicBezTo>
                  <a:cubicBezTo>
                    <a:pt x="317" y="777"/>
                    <a:pt x="315" y="773"/>
                    <a:pt x="314" y="768"/>
                  </a:cubicBezTo>
                  <a:cubicBezTo>
                    <a:pt x="309" y="753"/>
                    <a:pt x="296" y="757"/>
                    <a:pt x="281" y="753"/>
                  </a:cubicBezTo>
                  <a:cubicBezTo>
                    <a:pt x="267" y="750"/>
                    <a:pt x="265" y="738"/>
                    <a:pt x="254" y="719"/>
                  </a:cubicBezTo>
                  <a:cubicBezTo>
                    <a:pt x="243" y="699"/>
                    <a:pt x="241" y="675"/>
                    <a:pt x="251" y="664"/>
                  </a:cubicBezTo>
                  <a:cubicBezTo>
                    <a:pt x="261" y="653"/>
                    <a:pt x="245" y="638"/>
                    <a:pt x="243" y="637"/>
                  </a:cubicBezTo>
                  <a:cubicBezTo>
                    <a:pt x="241" y="635"/>
                    <a:pt x="238" y="633"/>
                    <a:pt x="235" y="622"/>
                  </a:cubicBezTo>
                  <a:cubicBezTo>
                    <a:pt x="235" y="619"/>
                    <a:pt x="234" y="618"/>
                    <a:pt x="232" y="616"/>
                  </a:cubicBezTo>
                  <a:cubicBezTo>
                    <a:pt x="231" y="615"/>
                    <a:pt x="226" y="599"/>
                    <a:pt x="226" y="586"/>
                  </a:cubicBezTo>
                  <a:cubicBezTo>
                    <a:pt x="226" y="572"/>
                    <a:pt x="214" y="542"/>
                    <a:pt x="201" y="533"/>
                  </a:cubicBezTo>
                  <a:cubicBezTo>
                    <a:pt x="188" y="524"/>
                    <a:pt x="156" y="512"/>
                    <a:pt x="146" y="494"/>
                  </a:cubicBezTo>
                  <a:cubicBezTo>
                    <a:pt x="137" y="478"/>
                    <a:pt x="102" y="440"/>
                    <a:pt x="82" y="434"/>
                  </a:cubicBezTo>
                  <a:cubicBezTo>
                    <a:pt x="62" y="428"/>
                    <a:pt x="46" y="426"/>
                    <a:pt x="36" y="412"/>
                  </a:cubicBezTo>
                  <a:cubicBezTo>
                    <a:pt x="26" y="398"/>
                    <a:pt x="28" y="392"/>
                    <a:pt x="27" y="362"/>
                  </a:cubicBezTo>
                  <a:cubicBezTo>
                    <a:pt x="26" y="333"/>
                    <a:pt x="25" y="314"/>
                    <a:pt x="30" y="310"/>
                  </a:cubicBezTo>
                  <a:cubicBezTo>
                    <a:pt x="34" y="306"/>
                    <a:pt x="42" y="280"/>
                    <a:pt x="26" y="269"/>
                  </a:cubicBezTo>
                  <a:cubicBezTo>
                    <a:pt x="10" y="258"/>
                    <a:pt x="0" y="246"/>
                    <a:pt x="14" y="226"/>
                  </a:cubicBezTo>
                  <a:cubicBezTo>
                    <a:pt x="29" y="207"/>
                    <a:pt x="34" y="202"/>
                    <a:pt x="50" y="191"/>
                  </a:cubicBezTo>
                  <a:cubicBezTo>
                    <a:pt x="66" y="180"/>
                    <a:pt x="74" y="183"/>
                    <a:pt x="74" y="154"/>
                  </a:cubicBezTo>
                  <a:cubicBezTo>
                    <a:pt x="74" y="124"/>
                    <a:pt x="74" y="80"/>
                    <a:pt x="74" y="80"/>
                  </a:cubicBezTo>
                  <a:cubicBezTo>
                    <a:pt x="74" y="80"/>
                    <a:pt x="78" y="70"/>
                    <a:pt x="82" y="65"/>
                  </a:cubicBezTo>
                  <a:cubicBezTo>
                    <a:pt x="85" y="61"/>
                    <a:pt x="88" y="56"/>
                    <a:pt x="91" y="51"/>
                  </a:cubicBezTo>
                  <a:cubicBezTo>
                    <a:pt x="89" y="55"/>
                    <a:pt x="79" y="76"/>
                    <a:pt x="111" y="65"/>
                  </a:cubicBezTo>
                  <a:cubicBezTo>
                    <a:pt x="145" y="53"/>
                    <a:pt x="183" y="37"/>
                    <a:pt x="197" y="30"/>
                  </a:cubicBezTo>
                  <a:cubicBezTo>
                    <a:pt x="211" y="23"/>
                    <a:pt x="234" y="0"/>
                    <a:pt x="242" y="5"/>
                  </a:cubicBezTo>
                  <a:cubicBezTo>
                    <a:pt x="250" y="11"/>
                    <a:pt x="255" y="15"/>
                    <a:pt x="249" y="31"/>
                  </a:cubicBezTo>
                  <a:cubicBezTo>
                    <a:pt x="243" y="47"/>
                    <a:pt x="221" y="59"/>
                    <a:pt x="240" y="61"/>
                  </a:cubicBezTo>
                  <a:cubicBezTo>
                    <a:pt x="259" y="63"/>
                    <a:pt x="279" y="59"/>
                    <a:pt x="293" y="68"/>
                  </a:cubicBezTo>
                  <a:cubicBezTo>
                    <a:pt x="294" y="68"/>
                    <a:pt x="295" y="69"/>
                    <a:pt x="296" y="70"/>
                  </a:cubicBezTo>
                  <a:cubicBezTo>
                    <a:pt x="309" y="81"/>
                    <a:pt x="331" y="106"/>
                    <a:pt x="345" y="109"/>
                  </a:cubicBezTo>
                  <a:cubicBezTo>
                    <a:pt x="361" y="111"/>
                    <a:pt x="397" y="116"/>
                    <a:pt x="412" y="121"/>
                  </a:cubicBezTo>
                  <a:cubicBezTo>
                    <a:pt x="427" y="127"/>
                    <a:pt x="482" y="148"/>
                    <a:pt x="508" y="149"/>
                  </a:cubicBezTo>
                  <a:cubicBezTo>
                    <a:pt x="534" y="149"/>
                    <a:pt x="572" y="143"/>
                    <a:pt x="575" y="157"/>
                  </a:cubicBezTo>
                  <a:cubicBezTo>
                    <a:pt x="579" y="170"/>
                    <a:pt x="585" y="179"/>
                    <a:pt x="593" y="180"/>
                  </a:cubicBezTo>
                  <a:cubicBezTo>
                    <a:pt x="602" y="181"/>
                    <a:pt x="634" y="187"/>
                    <a:pt x="631" y="211"/>
                  </a:cubicBezTo>
                  <a:cubicBezTo>
                    <a:pt x="627" y="235"/>
                    <a:pt x="607" y="253"/>
                    <a:pt x="624" y="254"/>
                  </a:cubicBezTo>
                  <a:cubicBezTo>
                    <a:pt x="641" y="255"/>
                    <a:pt x="648" y="263"/>
                    <a:pt x="648" y="269"/>
                  </a:cubicBezTo>
                  <a:cubicBezTo>
                    <a:pt x="648" y="276"/>
                    <a:pt x="655" y="287"/>
                    <a:pt x="658" y="295"/>
                  </a:cubicBezTo>
                  <a:cubicBezTo>
                    <a:pt x="661" y="303"/>
                    <a:pt x="663" y="309"/>
                    <a:pt x="653" y="316"/>
                  </a:cubicBezTo>
                  <a:cubicBezTo>
                    <a:pt x="643" y="323"/>
                    <a:pt x="623" y="351"/>
                    <a:pt x="621" y="362"/>
                  </a:cubicBezTo>
                  <a:cubicBezTo>
                    <a:pt x="619" y="373"/>
                    <a:pt x="615" y="391"/>
                    <a:pt x="621" y="392"/>
                  </a:cubicBezTo>
                  <a:cubicBezTo>
                    <a:pt x="626" y="393"/>
                    <a:pt x="627" y="393"/>
                    <a:pt x="637" y="383"/>
                  </a:cubicBezTo>
                  <a:cubicBezTo>
                    <a:pt x="648" y="372"/>
                    <a:pt x="653" y="363"/>
                    <a:pt x="657" y="357"/>
                  </a:cubicBezTo>
                  <a:cubicBezTo>
                    <a:pt x="662" y="351"/>
                    <a:pt x="665" y="340"/>
                    <a:pt x="673" y="337"/>
                  </a:cubicBezTo>
                  <a:cubicBezTo>
                    <a:pt x="681" y="333"/>
                    <a:pt x="683" y="319"/>
                    <a:pt x="689" y="312"/>
                  </a:cubicBezTo>
                  <a:cubicBezTo>
                    <a:pt x="695" y="305"/>
                    <a:pt x="709" y="277"/>
                    <a:pt x="716" y="268"/>
                  </a:cubicBezTo>
                  <a:cubicBezTo>
                    <a:pt x="723" y="259"/>
                    <a:pt x="735" y="261"/>
                    <a:pt x="730" y="27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92" name="Google Shape;892;p41"/>
            <p:cNvSpPr/>
            <p:nvPr/>
          </p:nvSpPr>
          <p:spPr>
            <a:xfrm>
              <a:off x="3271" y="568"/>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93" name="Google Shape;893;p41"/>
            <p:cNvSpPr/>
            <p:nvPr/>
          </p:nvSpPr>
          <p:spPr>
            <a:xfrm>
              <a:off x="3271" y="568"/>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94" name="Google Shape;894;p41"/>
            <p:cNvSpPr/>
            <p:nvPr/>
          </p:nvSpPr>
          <p:spPr>
            <a:xfrm>
              <a:off x="3728" y="1143"/>
              <a:ext cx="307" cy="542"/>
            </a:xfrm>
            <a:custGeom>
              <a:rect b="b" l="l" r="r" t="t"/>
              <a:pathLst>
                <a:path extrusionOk="0" h="745" w="421">
                  <a:moveTo>
                    <a:pt x="420" y="512"/>
                  </a:moveTo>
                  <a:cubicBezTo>
                    <a:pt x="421" y="516"/>
                    <a:pt x="414" y="518"/>
                    <a:pt x="412" y="519"/>
                  </a:cubicBezTo>
                  <a:cubicBezTo>
                    <a:pt x="410" y="520"/>
                    <a:pt x="400" y="522"/>
                    <a:pt x="391" y="530"/>
                  </a:cubicBezTo>
                  <a:cubicBezTo>
                    <a:pt x="382" y="536"/>
                    <a:pt x="389" y="536"/>
                    <a:pt x="366" y="533"/>
                  </a:cubicBezTo>
                  <a:cubicBezTo>
                    <a:pt x="344" y="530"/>
                    <a:pt x="342" y="556"/>
                    <a:pt x="348" y="568"/>
                  </a:cubicBezTo>
                  <a:cubicBezTo>
                    <a:pt x="352" y="580"/>
                    <a:pt x="338" y="582"/>
                    <a:pt x="330" y="588"/>
                  </a:cubicBezTo>
                  <a:cubicBezTo>
                    <a:pt x="323" y="596"/>
                    <a:pt x="321" y="598"/>
                    <a:pt x="320" y="606"/>
                  </a:cubicBezTo>
                  <a:cubicBezTo>
                    <a:pt x="319" y="612"/>
                    <a:pt x="320" y="617"/>
                    <a:pt x="308" y="620"/>
                  </a:cubicBezTo>
                  <a:cubicBezTo>
                    <a:pt x="297" y="623"/>
                    <a:pt x="292" y="634"/>
                    <a:pt x="292" y="646"/>
                  </a:cubicBezTo>
                  <a:cubicBezTo>
                    <a:pt x="292" y="658"/>
                    <a:pt x="290" y="665"/>
                    <a:pt x="280" y="674"/>
                  </a:cubicBezTo>
                  <a:cubicBezTo>
                    <a:pt x="270" y="684"/>
                    <a:pt x="256" y="672"/>
                    <a:pt x="236" y="656"/>
                  </a:cubicBezTo>
                  <a:cubicBezTo>
                    <a:pt x="217" y="642"/>
                    <a:pt x="212" y="680"/>
                    <a:pt x="202" y="701"/>
                  </a:cubicBezTo>
                  <a:cubicBezTo>
                    <a:pt x="192" y="722"/>
                    <a:pt x="180" y="702"/>
                    <a:pt x="170" y="696"/>
                  </a:cubicBezTo>
                  <a:cubicBezTo>
                    <a:pt x="160" y="690"/>
                    <a:pt x="144" y="712"/>
                    <a:pt x="136" y="720"/>
                  </a:cubicBezTo>
                  <a:cubicBezTo>
                    <a:pt x="126" y="728"/>
                    <a:pt x="122" y="722"/>
                    <a:pt x="108" y="714"/>
                  </a:cubicBezTo>
                  <a:cubicBezTo>
                    <a:pt x="94" y="706"/>
                    <a:pt x="76" y="706"/>
                    <a:pt x="72" y="710"/>
                  </a:cubicBezTo>
                  <a:cubicBezTo>
                    <a:pt x="67" y="714"/>
                    <a:pt x="59" y="717"/>
                    <a:pt x="56" y="717"/>
                  </a:cubicBezTo>
                  <a:cubicBezTo>
                    <a:pt x="52" y="717"/>
                    <a:pt x="26" y="720"/>
                    <a:pt x="22" y="728"/>
                  </a:cubicBezTo>
                  <a:cubicBezTo>
                    <a:pt x="20" y="736"/>
                    <a:pt x="10" y="740"/>
                    <a:pt x="6" y="741"/>
                  </a:cubicBezTo>
                  <a:cubicBezTo>
                    <a:pt x="5" y="741"/>
                    <a:pt x="3" y="742"/>
                    <a:pt x="2" y="745"/>
                  </a:cubicBezTo>
                  <a:cubicBezTo>
                    <a:pt x="2" y="745"/>
                    <a:pt x="0" y="716"/>
                    <a:pt x="5" y="700"/>
                  </a:cubicBezTo>
                  <a:cubicBezTo>
                    <a:pt x="10" y="683"/>
                    <a:pt x="3" y="662"/>
                    <a:pt x="11" y="653"/>
                  </a:cubicBezTo>
                  <a:cubicBezTo>
                    <a:pt x="19" y="643"/>
                    <a:pt x="51" y="593"/>
                    <a:pt x="55" y="578"/>
                  </a:cubicBezTo>
                  <a:cubicBezTo>
                    <a:pt x="60" y="564"/>
                    <a:pt x="64" y="548"/>
                    <a:pt x="55" y="535"/>
                  </a:cubicBezTo>
                  <a:cubicBezTo>
                    <a:pt x="47" y="522"/>
                    <a:pt x="30" y="506"/>
                    <a:pt x="35" y="486"/>
                  </a:cubicBezTo>
                  <a:cubicBezTo>
                    <a:pt x="41" y="465"/>
                    <a:pt x="50" y="452"/>
                    <a:pt x="47" y="442"/>
                  </a:cubicBezTo>
                  <a:cubicBezTo>
                    <a:pt x="44" y="432"/>
                    <a:pt x="41" y="355"/>
                    <a:pt x="38" y="341"/>
                  </a:cubicBezTo>
                  <a:cubicBezTo>
                    <a:pt x="35" y="327"/>
                    <a:pt x="12" y="52"/>
                    <a:pt x="10" y="49"/>
                  </a:cubicBezTo>
                  <a:cubicBezTo>
                    <a:pt x="9" y="46"/>
                    <a:pt x="8" y="39"/>
                    <a:pt x="5" y="33"/>
                  </a:cubicBezTo>
                  <a:cubicBezTo>
                    <a:pt x="9" y="41"/>
                    <a:pt x="28" y="72"/>
                    <a:pt x="58" y="54"/>
                  </a:cubicBezTo>
                  <a:cubicBezTo>
                    <a:pt x="78" y="43"/>
                    <a:pt x="86" y="37"/>
                    <a:pt x="92" y="34"/>
                  </a:cubicBezTo>
                  <a:cubicBezTo>
                    <a:pt x="95" y="32"/>
                    <a:pt x="98" y="31"/>
                    <a:pt x="102" y="31"/>
                  </a:cubicBezTo>
                  <a:cubicBezTo>
                    <a:pt x="114" y="30"/>
                    <a:pt x="332" y="4"/>
                    <a:pt x="339" y="4"/>
                  </a:cubicBezTo>
                  <a:cubicBezTo>
                    <a:pt x="346" y="3"/>
                    <a:pt x="360" y="0"/>
                    <a:pt x="362" y="12"/>
                  </a:cubicBezTo>
                  <a:cubicBezTo>
                    <a:pt x="363" y="24"/>
                    <a:pt x="409" y="456"/>
                    <a:pt x="412" y="472"/>
                  </a:cubicBezTo>
                  <a:cubicBezTo>
                    <a:pt x="413" y="487"/>
                    <a:pt x="420" y="510"/>
                    <a:pt x="420" y="512"/>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95" name="Google Shape;895;p41"/>
            <p:cNvSpPr/>
            <p:nvPr/>
          </p:nvSpPr>
          <p:spPr>
            <a:xfrm>
              <a:off x="3731" y="1166"/>
              <a:ext cx="1" cy="1"/>
            </a:xfrm>
            <a:custGeom>
              <a:rect b="b" l="l" r="r" t="t"/>
              <a:pathLst>
                <a:path extrusionOk="0" h="2" w="1">
                  <a:moveTo>
                    <a:pt x="1" y="2"/>
                  </a:moveTo>
                  <a:cubicBezTo>
                    <a:pt x="0" y="1"/>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96" name="Google Shape;896;p41"/>
            <p:cNvSpPr/>
            <p:nvPr/>
          </p:nvSpPr>
          <p:spPr>
            <a:xfrm>
              <a:off x="3731" y="1166"/>
              <a:ext cx="1" cy="1"/>
            </a:xfrm>
            <a:custGeom>
              <a:rect b="b" l="l" r="r" t="t"/>
              <a:pathLst>
                <a:path extrusionOk="0" h="2" w="1">
                  <a:moveTo>
                    <a:pt x="1" y="2"/>
                  </a:moveTo>
                  <a:cubicBezTo>
                    <a:pt x="0" y="1"/>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97" name="Google Shape;897;p41"/>
            <p:cNvSpPr/>
            <p:nvPr/>
          </p:nvSpPr>
          <p:spPr>
            <a:xfrm>
              <a:off x="3509" y="367"/>
              <a:ext cx="82" cy="49"/>
            </a:xfrm>
            <a:custGeom>
              <a:rect b="b" l="l" r="r" t="t"/>
              <a:pathLst>
                <a:path extrusionOk="0" h="68" w="112">
                  <a:moveTo>
                    <a:pt x="86" y="1"/>
                  </a:moveTo>
                  <a:cubicBezTo>
                    <a:pt x="86" y="1"/>
                    <a:pt x="20" y="32"/>
                    <a:pt x="15" y="41"/>
                  </a:cubicBezTo>
                  <a:cubicBezTo>
                    <a:pt x="10" y="50"/>
                    <a:pt x="0" y="54"/>
                    <a:pt x="10" y="61"/>
                  </a:cubicBezTo>
                  <a:cubicBezTo>
                    <a:pt x="19" y="68"/>
                    <a:pt x="36" y="56"/>
                    <a:pt x="46" y="48"/>
                  </a:cubicBezTo>
                  <a:cubicBezTo>
                    <a:pt x="55" y="40"/>
                    <a:pt x="112" y="0"/>
                    <a:pt x="86" y="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98" name="Google Shape;898;p41"/>
            <p:cNvSpPr/>
            <p:nvPr/>
          </p:nvSpPr>
          <p:spPr>
            <a:xfrm>
              <a:off x="3420" y="448"/>
              <a:ext cx="613" cy="299"/>
            </a:xfrm>
            <a:custGeom>
              <a:rect b="b" l="l" r="r" t="t"/>
              <a:pathLst>
                <a:path extrusionOk="0" h="411" w="843">
                  <a:moveTo>
                    <a:pt x="835" y="215"/>
                  </a:moveTo>
                  <a:cubicBezTo>
                    <a:pt x="826" y="216"/>
                    <a:pt x="815" y="219"/>
                    <a:pt x="805" y="215"/>
                  </a:cubicBezTo>
                  <a:cubicBezTo>
                    <a:pt x="796" y="211"/>
                    <a:pt x="793" y="207"/>
                    <a:pt x="774" y="206"/>
                  </a:cubicBezTo>
                  <a:cubicBezTo>
                    <a:pt x="755" y="205"/>
                    <a:pt x="735" y="221"/>
                    <a:pt x="727" y="217"/>
                  </a:cubicBezTo>
                  <a:cubicBezTo>
                    <a:pt x="720" y="213"/>
                    <a:pt x="724" y="213"/>
                    <a:pt x="711" y="213"/>
                  </a:cubicBezTo>
                  <a:cubicBezTo>
                    <a:pt x="699" y="212"/>
                    <a:pt x="704" y="234"/>
                    <a:pt x="695" y="237"/>
                  </a:cubicBezTo>
                  <a:cubicBezTo>
                    <a:pt x="695" y="238"/>
                    <a:pt x="694" y="238"/>
                    <a:pt x="693" y="238"/>
                  </a:cubicBezTo>
                  <a:cubicBezTo>
                    <a:pt x="686" y="238"/>
                    <a:pt x="679" y="224"/>
                    <a:pt x="653" y="217"/>
                  </a:cubicBezTo>
                  <a:cubicBezTo>
                    <a:pt x="625" y="210"/>
                    <a:pt x="600" y="208"/>
                    <a:pt x="596" y="218"/>
                  </a:cubicBezTo>
                  <a:cubicBezTo>
                    <a:pt x="592" y="228"/>
                    <a:pt x="584" y="235"/>
                    <a:pt x="561" y="237"/>
                  </a:cubicBezTo>
                  <a:cubicBezTo>
                    <a:pt x="537" y="240"/>
                    <a:pt x="524" y="233"/>
                    <a:pt x="519" y="247"/>
                  </a:cubicBezTo>
                  <a:cubicBezTo>
                    <a:pt x="513" y="260"/>
                    <a:pt x="500" y="271"/>
                    <a:pt x="494" y="281"/>
                  </a:cubicBezTo>
                  <a:cubicBezTo>
                    <a:pt x="488" y="292"/>
                    <a:pt x="469" y="315"/>
                    <a:pt x="466" y="307"/>
                  </a:cubicBezTo>
                  <a:cubicBezTo>
                    <a:pt x="463" y="298"/>
                    <a:pt x="471" y="291"/>
                    <a:pt x="474" y="288"/>
                  </a:cubicBezTo>
                  <a:cubicBezTo>
                    <a:pt x="477" y="285"/>
                    <a:pt x="493" y="266"/>
                    <a:pt x="476" y="267"/>
                  </a:cubicBezTo>
                  <a:cubicBezTo>
                    <a:pt x="459" y="269"/>
                    <a:pt x="453" y="273"/>
                    <a:pt x="449" y="281"/>
                  </a:cubicBezTo>
                  <a:cubicBezTo>
                    <a:pt x="446" y="289"/>
                    <a:pt x="433" y="302"/>
                    <a:pt x="429" y="293"/>
                  </a:cubicBezTo>
                  <a:cubicBezTo>
                    <a:pt x="425" y="283"/>
                    <a:pt x="415" y="276"/>
                    <a:pt x="414" y="289"/>
                  </a:cubicBezTo>
                  <a:cubicBezTo>
                    <a:pt x="413" y="301"/>
                    <a:pt x="385" y="393"/>
                    <a:pt x="362" y="411"/>
                  </a:cubicBezTo>
                  <a:cubicBezTo>
                    <a:pt x="359" y="403"/>
                    <a:pt x="352" y="392"/>
                    <a:pt x="352" y="385"/>
                  </a:cubicBezTo>
                  <a:cubicBezTo>
                    <a:pt x="352" y="379"/>
                    <a:pt x="345" y="371"/>
                    <a:pt x="328" y="370"/>
                  </a:cubicBezTo>
                  <a:cubicBezTo>
                    <a:pt x="311" y="369"/>
                    <a:pt x="331" y="351"/>
                    <a:pt x="335" y="327"/>
                  </a:cubicBezTo>
                  <a:cubicBezTo>
                    <a:pt x="338" y="303"/>
                    <a:pt x="306" y="297"/>
                    <a:pt x="297" y="296"/>
                  </a:cubicBezTo>
                  <a:cubicBezTo>
                    <a:pt x="289" y="295"/>
                    <a:pt x="283" y="286"/>
                    <a:pt x="279" y="273"/>
                  </a:cubicBezTo>
                  <a:cubicBezTo>
                    <a:pt x="276" y="259"/>
                    <a:pt x="238" y="265"/>
                    <a:pt x="212" y="265"/>
                  </a:cubicBezTo>
                  <a:cubicBezTo>
                    <a:pt x="186" y="264"/>
                    <a:pt x="131" y="243"/>
                    <a:pt x="116" y="237"/>
                  </a:cubicBezTo>
                  <a:cubicBezTo>
                    <a:pt x="101" y="232"/>
                    <a:pt x="65" y="227"/>
                    <a:pt x="49" y="225"/>
                  </a:cubicBezTo>
                  <a:cubicBezTo>
                    <a:pt x="35" y="222"/>
                    <a:pt x="13" y="197"/>
                    <a:pt x="0" y="186"/>
                  </a:cubicBezTo>
                  <a:cubicBezTo>
                    <a:pt x="0" y="186"/>
                    <a:pt x="65" y="138"/>
                    <a:pt x="84" y="136"/>
                  </a:cubicBezTo>
                  <a:cubicBezTo>
                    <a:pt x="103" y="134"/>
                    <a:pt x="138" y="117"/>
                    <a:pt x="159" y="101"/>
                  </a:cubicBezTo>
                  <a:cubicBezTo>
                    <a:pt x="179" y="84"/>
                    <a:pt x="203" y="65"/>
                    <a:pt x="213" y="49"/>
                  </a:cubicBezTo>
                  <a:cubicBezTo>
                    <a:pt x="223" y="34"/>
                    <a:pt x="241" y="8"/>
                    <a:pt x="266" y="7"/>
                  </a:cubicBezTo>
                  <a:cubicBezTo>
                    <a:pt x="291" y="5"/>
                    <a:pt x="316" y="0"/>
                    <a:pt x="309" y="10"/>
                  </a:cubicBezTo>
                  <a:cubicBezTo>
                    <a:pt x="303" y="20"/>
                    <a:pt x="284" y="23"/>
                    <a:pt x="279" y="34"/>
                  </a:cubicBezTo>
                  <a:cubicBezTo>
                    <a:pt x="275" y="45"/>
                    <a:pt x="255" y="76"/>
                    <a:pt x="244" y="90"/>
                  </a:cubicBezTo>
                  <a:cubicBezTo>
                    <a:pt x="233" y="104"/>
                    <a:pt x="225" y="120"/>
                    <a:pt x="231" y="121"/>
                  </a:cubicBezTo>
                  <a:cubicBezTo>
                    <a:pt x="236" y="121"/>
                    <a:pt x="253" y="113"/>
                    <a:pt x="258" y="109"/>
                  </a:cubicBezTo>
                  <a:cubicBezTo>
                    <a:pt x="263" y="105"/>
                    <a:pt x="281" y="99"/>
                    <a:pt x="294" y="103"/>
                  </a:cubicBezTo>
                  <a:cubicBezTo>
                    <a:pt x="307" y="108"/>
                    <a:pt x="327" y="116"/>
                    <a:pt x="335" y="127"/>
                  </a:cubicBezTo>
                  <a:cubicBezTo>
                    <a:pt x="343" y="137"/>
                    <a:pt x="373" y="177"/>
                    <a:pt x="395" y="166"/>
                  </a:cubicBezTo>
                  <a:cubicBezTo>
                    <a:pt x="416" y="156"/>
                    <a:pt x="417" y="155"/>
                    <a:pt x="425" y="161"/>
                  </a:cubicBezTo>
                  <a:cubicBezTo>
                    <a:pt x="434" y="167"/>
                    <a:pt x="437" y="185"/>
                    <a:pt x="454" y="166"/>
                  </a:cubicBezTo>
                  <a:cubicBezTo>
                    <a:pt x="471" y="147"/>
                    <a:pt x="502" y="127"/>
                    <a:pt x="517" y="121"/>
                  </a:cubicBezTo>
                  <a:cubicBezTo>
                    <a:pt x="533" y="114"/>
                    <a:pt x="575" y="124"/>
                    <a:pt x="588" y="115"/>
                  </a:cubicBezTo>
                  <a:cubicBezTo>
                    <a:pt x="601" y="107"/>
                    <a:pt x="633" y="93"/>
                    <a:pt x="643" y="95"/>
                  </a:cubicBezTo>
                  <a:cubicBezTo>
                    <a:pt x="653" y="97"/>
                    <a:pt x="650" y="124"/>
                    <a:pt x="651" y="129"/>
                  </a:cubicBezTo>
                  <a:cubicBezTo>
                    <a:pt x="651" y="133"/>
                    <a:pt x="662" y="136"/>
                    <a:pt x="677" y="136"/>
                  </a:cubicBezTo>
                  <a:cubicBezTo>
                    <a:pt x="693" y="136"/>
                    <a:pt x="697" y="137"/>
                    <a:pt x="705" y="136"/>
                  </a:cubicBezTo>
                  <a:cubicBezTo>
                    <a:pt x="713" y="135"/>
                    <a:pt x="726" y="113"/>
                    <a:pt x="738" y="127"/>
                  </a:cubicBezTo>
                  <a:cubicBezTo>
                    <a:pt x="750" y="141"/>
                    <a:pt x="747" y="156"/>
                    <a:pt x="749" y="161"/>
                  </a:cubicBezTo>
                  <a:cubicBezTo>
                    <a:pt x="752" y="167"/>
                    <a:pt x="773" y="189"/>
                    <a:pt x="778" y="190"/>
                  </a:cubicBezTo>
                  <a:cubicBezTo>
                    <a:pt x="783" y="191"/>
                    <a:pt x="813" y="207"/>
                    <a:pt x="815" y="202"/>
                  </a:cubicBezTo>
                  <a:cubicBezTo>
                    <a:pt x="817" y="197"/>
                    <a:pt x="829" y="184"/>
                    <a:pt x="835" y="191"/>
                  </a:cubicBezTo>
                  <a:cubicBezTo>
                    <a:pt x="841" y="197"/>
                    <a:pt x="843" y="215"/>
                    <a:pt x="835" y="21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899" name="Google Shape;899;p41"/>
            <p:cNvSpPr/>
            <p:nvPr/>
          </p:nvSpPr>
          <p:spPr>
            <a:xfrm>
              <a:off x="3795" y="635"/>
              <a:ext cx="394" cy="533"/>
            </a:xfrm>
            <a:custGeom>
              <a:rect b="b" l="l" r="r" t="t"/>
              <a:pathLst>
                <a:path extrusionOk="0" h="732" w="541">
                  <a:moveTo>
                    <a:pt x="537" y="460"/>
                  </a:moveTo>
                  <a:cubicBezTo>
                    <a:pt x="534" y="477"/>
                    <a:pt x="534" y="501"/>
                    <a:pt x="525" y="503"/>
                  </a:cubicBezTo>
                  <a:cubicBezTo>
                    <a:pt x="515" y="504"/>
                    <a:pt x="504" y="491"/>
                    <a:pt x="500" y="510"/>
                  </a:cubicBezTo>
                  <a:cubicBezTo>
                    <a:pt x="496" y="529"/>
                    <a:pt x="494" y="535"/>
                    <a:pt x="494" y="539"/>
                  </a:cubicBezTo>
                  <a:cubicBezTo>
                    <a:pt x="494" y="543"/>
                    <a:pt x="488" y="559"/>
                    <a:pt x="483" y="559"/>
                  </a:cubicBezTo>
                  <a:cubicBezTo>
                    <a:pt x="477" y="559"/>
                    <a:pt x="471" y="564"/>
                    <a:pt x="470" y="587"/>
                  </a:cubicBezTo>
                  <a:cubicBezTo>
                    <a:pt x="469" y="609"/>
                    <a:pt x="451" y="643"/>
                    <a:pt x="447" y="657"/>
                  </a:cubicBezTo>
                  <a:cubicBezTo>
                    <a:pt x="443" y="672"/>
                    <a:pt x="443" y="677"/>
                    <a:pt x="437" y="679"/>
                  </a:cubicBezTo>
                  <a:cubicBezTo>
                    <a:pt x="437" y="679"/>
                    <a:pt x="436" y="679"/>
                    <a:pt x="435" y="679"/>
                  </a:cubicBezTo>
                  <a:cubicBezTo>
                    <a:pt x="435" y="679"/>
                    <a:pt x="435" y="679"/>
                    <a:pt x="435" y="679"/>
                  </a:cubicBezTo>
                  <a:cubicBezTo>
                    <a:pt x="412" y="684"/>
                    <a:pt x="270" y="710"/>
                    <a:pt x="270" y="710"/>
                  </a:cubicBezTo>
                  <a:cubicBezTo>
                    <a:pt x="268" y="698"/>
                    <a:pt x="254" y="701"/>
                    <a:pt x="247" y="702"/>
                  </a:cubicBezTo>
                  <a:cubicBezTo>
                    <a:pt x="240" y="702"/>
                    <a:pt x="22" y="728"/>
                    <a:pt x="10" y="729"/>
                  </a:cubicBezTo>
                  <a:cubicBezTo>
                    <a:pt x="6" y="729"/>
                    <a:pt x="3" y="730"/>
                    <a:pt x="0" y="732"/>
                  </a:cubicBezTo>
                  <a:cubicBezTo>
                    <a:pt x="2" y="730"/>
                    <a:pt x="24" y="714"/>
                    <a:pt x="32" y="697"/>
                  </a:cubicBezTo>
                  <a:cubicBezTo>
                    <a:pt x="40" y="679"/>
                    <a:pt x="69" y="601"/>
                    <a:pt x="67" y="565"/>
                  </a:cubicBezTo>
                  <a:cubicBezTo>
                    <a:pt x="65" y="529"/>
                    <a:pt x="35" y="447"/>
                    <a:pt x="17" y="423"/>
                  </a:cubicBezTo>
                  <a:cubicBezTo>
                    <a:pt x="0" y="399"/>
                    <a:pt x="7" y="392"/>
                    <a:pt x="7" y="386"/>
                  </a:cubicBezTo>
                  <a:cubicBezTo>
                    <a:pt x="8" y="380"/>
                    <a:pt x="20" y="369"/>
                    <a:pt x="13" y="355"/>
                  </a:cubicBezTo>
                  <a:cubicBezTo>
                    <a:pt x="7" y="342"/>
                    <a:pt x="3" y="323"/>
                    <a:pt x="8" y="315"/>
                  </a:cubicBezTo>
                  <a:cubicBezTo>
                    <a:pt x="13" y="306"/>
                    <a:pt x="27" y="295"/>
                    <a:pt x="27" y="269"/>
                  </a:cubicBezTo>
                  <a:cubicBezTo>
                    <a:pt x="27" y="243"/>
                    <a:pt x="11" y="239"/>
                    <a:pt x="29" y="208"/>
                  </a:cubicBezTo>
                  <a:cubicBezTo>
                    <a:pt x="46" y="177"/>
                    <a:pt x="55" y="164"/>
                    <a:pt x="67" y="148"/>
                  </a:cubicBezTo>
                  <a:cubicBezTo>
                    <a:pt x="79" y="132"/>
                    <a:pt x="97" y="107"/>
                    <a:pt x="96" y="137"/>
                  </a:cubicBezTo>
                  <a:cubicBezTo>
                    <a:pt x="95" y="167"/>
                    <a:pt x="103" y="177"/>
                    <a:pt x="103" y="164"/>
                  </a:cubicBezTo>
                  <a:cubicBezTo>
                    <a:pt x="104" y="151"/>
                    <a:pt x="111" y="144"/>
                    <a:pt x="111" y="153"/>
                  </a:cubicBezTo>
                  <a:cubicBezTo>
                    <a:pt x="111" y="163"/>
                    <a:pt x="117" y="169"/>
                    <a:pt x="119" y="161"/>
                  </a:cubicBezTo>
                  <a:cubicBezTo>
                    <a:pt x="120" y="153"/>
                    <a:pt x="124" y="135"/>
                    <a:pt x="121" y="127"/>
                  </a:cubicBezTo>
                  <a:cubicBezTo>
                    <a:pt x="119" y="119"/>
                    <a:pt x="107" y="89"/>
                    <a:pt x="127" y="82"/>
                  </a:cubicBezTo>
                  <a:cubicBezTo>
                    <a:pt x="147" y="75"/>
                    <a:pt x="169" y="65"/>
                    <a:pt x="162" y="58"/>
                  </a:cubicBezTo>
                  <a:cubicBezTo>
                    <a:pt x="155" y="51"/>
                    <a:pt x="145" y="37"/>
                    <a:pt x="151" y="27"/>
                  </a:cubicBezTo>
                  <a:cubicBezTo>
                    <a:pt x="156" y="20"/>
                    <a:pt x="167" y="5"/>
                    <a:pt x="183" y="2"/>
                  </a:cubicBezTo>
                  <a:cubicBezTo>
                    <a:pt x="190" y="0"/>
                    <a:pt x="198" y="1"/>
                    <a:pt x="207" y="5"/>
                  </a:cubicBezTo>
                  <a:cubicBezTo>
                    <a:pt x="236" y="18"/>
                    <a:pt x="262" y="26"/>
                    <a:pt x="275" y="31"/>
                  </a:cubicBezTo>
                  <a:cubicBezTo>
                    <a:pt x="289" y="35"/>
                    <a:pt x="302" y="47"/>
                    <a:pt x="315" y="44"/>
                  </a:cubicBezTo>
                  <a:cubicBezTo>
                    <a:pt x="327" y="41"/>
                    <a:pt x="359" y="45"/>
                    <a:pt x="366" y="63"/>
                  </a:cubicBezTo>
                  <a:cubicBezTo>
                    <a:pt x="373" y="80"/>
                    <a:pt x="371" y="107"/>
                    <a:pt x="361" y="107"/>
                  </a:cubicBezTo>
                  <a:cubicBezTo>
                    <a:pt x="351" y="108"/>
                    <a:pt x="353" y="117"/>
                    <a:pt x="360" y="120"/>
                  </a:cubicBezTo>
                  <a:cubicBezTo>
                    <a:pt x="367" y="123"/>
                    <a:pt x="376" y="135"/>
                    <a:pt x="379" y="147"/>
                  </a:cubicBezTo>
                  <a:cubicBezTo>
                    <a:pt x="381" y="158"/>
                    <a:pt x="389" y="217"/>
                    <a:pt x="379" y="223"/>
                  </a:cubicBezTo>
                  <a:cubicBezTo>
                    <a:pt x="368" y="229"/>
                    <a:pt x="367" y="245"/>
                    <a:pt x="367" y="256"/>
                  </a:cubicBezTo>
                  <a:cubicBezTo>
                    <a:pt x="366" y="267"/>
                    <a:pt x="364" y="276"/>
                    <a:pt x="354" y="280"/>
                  </a:cubicBezTo>
                  <a:cubicBezTo>
                    <a:pt x="344" y="284"/>
                    <a:pt x="311" y="325"/>
                    <a:pt x="334" y="342"/>
                  </a:cubicBezTo>
                  <a:cubicBezTo>
                    <a:pt x="357" y="359"/>
                    <a:pt x="371" y="363"/>
                    <a:pt x="380" y="349"/>
                  </a:cubicBezTo>
                  <a:cubicBezTo>
                    <a:pt x="389" y="335"/>
                    <a:pt x="393" y="333"/>
                    <a:pt x="393" y="322"/>
                  </a:cubicBezTo>
                  <a:cubicBezTo>
                    <a:pt x="394" y="311"/>
                    <a:pt x="390" y="297"/>
                    <a:pt x="402" y="290"/>
                  </a:cubicBezTo>
                  <a:cubicBezTo>
                    <a:pt x="414" y="283"/>
                    <a:pt x="445" y="274"/>
                    <a:pt x="445" y="272"/>
                  </a:cubicBezTo>
                  <a:cubicBezTo>
                    <a:pt x="445" y="270"/>
                    <a:pt x="469" y="262"/>
                    <a:pt x="479" y="292"/>
                  </a:cubicBezTo>
                  <a:cubicBezTo>
                    <a:pt x="489" y="322"/>
                    <a:pt x="517" y="387"/>
                    <a:pt x="521" y="400"/>
                  </a:cubicBezTo>
                  <a:cubicBezTo>
                    <a:pt x="525" y="413"/>
                    <a:pt x="541" y="443"/>
                    <a:pt x="537" y="46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00" name="Google Shape;900;p41"/>
            <p:cNvSpPr/>
            <p:nvPr/>
          </p:nvSpPr>
          <p:spPr>
            <a:xfrm>
              <a:off x="3851" y="643"/>
              <a:ext cx="16" cy="25"/>
            </a:xfrm>
            <a:custGeom>
              <a:rect b="b" l="l" r="r" t="t"/>
              <a:pathLst>
                <a:path extrusionOk="0" h="34" w="22">
                  <a:moveTo>
                    <a:pt x="6" y="7"/>
                  </a:moveTo>
                  <a:cubicBezTo>
                    <a:pt x="6" y="7"/>
                    <a:pt x="0" y="20"/>
                    <a:pt x="6" y="27"/>
                  </a:cubicBezTo>
                  <a:cubicBezTo>
                    <a:pt x="13" y="34"/>
                    <a:pt x="22" y="8"/>
                    <a:pt x="18" y="7"/>
                  </a:cubicBezTo>
                  <a:cubicBezTo>
                    <a:pt x="14" y="6"/>
                    <a:pt x="9" y="0"/>
                    <a:pt x="6" y="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01" name="Google Shape;901;p41"/>
            <p:cNvSpPr/>
            <p:nvPr/>
          </p:nvSpPr>
          <p:spPr>
            <a:xfrm>
              <a:off x="4649" y="1252"/>
              <a:ext cx="345" cy="226"/>
            </a:xfrm>
            <a:custGeom>
              <a:rect b="b" l="l" r="r" t="t"/>
              <a:pathLst>
                <a:path extrusionOk="0" h="311" w="474">
                  <a:moveTo>
                    <a:pt x="462" y="240"/>
                  </a:moveTo>
                  <a:cubicBezTo>
                    <a:pt x="454" y="253"/>
                    <a:pt x="456" y="263"/>
                    <a:pt x="451" y="272"/>
                  </a:cubicBezTo>
                  <a:cubicBezTo>
                    <a:pt x="449" y="276"/>
                    <a:pt x="433" y="309"/>
                    <a:pt x="433" y="309"/>
                  </a:cubicBezTo>
                  <a:cubicBezTo>
                    <a:pt x="404" y="309"/>
                    <a:pt x="404" y="309"/>
                    <a:pt x="404" y="309"/>
                  </a:cubicBezTo>
                  <a:cubicBezTo>
                    <a:pt x="405" y="302"/>
                    <a:pt x="375" y="228"/>
                    <a:pt x="368" y="238"/>
                  </a:cubicBezTo>
                  <a:cubicBezTo>
                    <a:pt x="361" y="248"/>
                    <a:pt x="361" y="265"/>
                    <a:pt x="348" y="254"/>
                  </a:cubicBezTo>
                  <a:cubicBezTo>
                    <a:pt x="335" y="244"/>
                    <a:pt x="307" y="229"/>
                    <a:pt x="311" y="218"/>
                  </a:cubicBezTo>
                  <a:cubicBezTo>
                    <a:pt x="314" y="206"/>
                    <a:pt x="321" y="201"/>
                    <a:pt x="326" y="196"/>
                  </a:cubicBezTo>
                  <a:cubicBezTo>
                    <a:pt x="331" y="190"/>
                    <a:pt x="347" y="192"/>
                    <a:pt x="331" y="182"/>
                  </a:cubicBezTo>
                  <a:cubicBezTo>
                    <a:pt x="316" y="171"/>
                    <a:pt x="315" y="156"/>
                    <a:pt x="316" y="150"/>
                  </a:cubicBezTo>
                  <a:cubicBezTo>
                    <a:pt x="317" y="144"/>
                    <a:pt x="307" y="134"/>
                    <a:pt x="303" y="131"/>
                  </a:cubicBezTo>
                  <a:cubicBezTo>
                    <a:pt x="299" y="128"/>
                    <a:pt x="303" y="118"/>
                    <a:pt x="304" y="110"/>
                  </a:cubicBezTo>
                  <a:cubicBezTo>
                    <a:pt x="305" y="103"/>
                    <a:pt x="296" y="103"/>
                    <a:pt x="294" y="92"/>
                  </a:cubicBezTo>
                  <a:cubicBezTo>
                    <a:pt x="292" y="80"/>
                    <a:pt x="289" y="70"/>
                    <a:pt x="300" y="63"/>
                  </a:cubicBezTo>
                  <a:cubicBezTo>
                    <a:pt x="305" y="60"/>
                    <a:pt x="310" y="55"/>
                    <a:pt x="310" y="45"/>
                  </a:cubicBezTo>
                  <a:cubicBezTo>
                    <a:pt x="310" y="43"/>
                    <a:pt x="309" y="42"/>
                    <a:pt x="309" y="41"/>
                  </a:cubicBezTo>
                  <a:cubicBezTo>
                    <a:pt x="309" y="41"/>
                    <a:pt x="309" y="40"/>
                    <a:pt x="309" y="40"/>
                  </a:cubicBezTo>
                  <a:cubicBezTo>
                    <a:pt x="309" y="40"/>
                    <a:pt x="309" y="39"/>
                    <a:pt x="309" y="39"/>
                  </a:cubicBezTo>
                  <a:cubicBezTo>
                    <a:pt x="307" y="35"/>
                    <a:pt x="304" y="36"/>
                    <a:pt x="303" y="35"/>
                  </a:cubicBezTo>
                  <a:cubicBezTo>
                    <a:pt x="301" y="33"/>
                    <a:pt x="292" y="36"/>
                    <a:pt x="288" y="41"/>
                  </a:cubicBezTo>
                  <a:cubicBezTo>
                    <a:pt x="286" y="45"/>
                    <a:pt x="286" y="52"/>
                    <a:pt x="283" y="61"/>
                  </a:cubicBezTo>
                  <a:cubicBezTo>
                    <a:pt x="280" y="71"/>
                    <a:pt x="270" y="71"/>
                    <a:pt x="264" y="73"/>
                  </a:cubicBezTo>
                  <a:cubicBezTo>
                    <a:pt x="258" y="76"/>
                    <a:pt x="260" y="79"/>
                    <a:pt x="260" y="83"/>
                  </a:cubicBezTo>
                  <a:cubicBezTo>
                    <a:pt x="259" y="87"/>
                    <a:pt x="252" y="99"/>
                    <a:pt x="246" y="103"/>
                  </a:cubicBezTo>
                  <a:cubicBezTo>
                    <a:pt x="240" y="106"/>
                    <a:pt x="240" y="105"/>
                    <a:pt x="248" y="111"/>
                  </a:cubicBezTo>
                  <a:cubicBezTo>
                    <a:pt x="256" y="119"/>
                    <a:pt x="256" y="133"/>
                    <a:pt x="260" y="142"/>
                  </a:cubicBezTo>
                  <a:cubicBezTo>
                    <a:pt x="264" y="151"/>
                    <a:pt x="259" y="174"/>
                    <a:pt x="257" y="189"/>
                  </a:cubicBezTo>
                  <a:cubicBezTo>
                    <a:pt x="255" y="204"/>
                    <a:pt x="276" y="225"/>
                    <a:pt x="285" y="238"/>
                  </a:cubicBezTo>
                  <a:cubicBezTo>
                    <a:pt x="294" y="251"/>
                    <a:pt x="300" y="261"/>
                    <a:pt x="306" y="277"/>
                  </a:cubicBezTo>
                  <a:cubicBezTo>
                    <a:pt x="312" y="292"/>
                    <a:pt x="298" y="309"/>
                    <a:pt x="298" y="309"/>
                  </a:cubicBezTo>
                  <a:cubicBezTo>
                    <a:pt x="297" y="311"/>
                    <a:pt x="297" y="311"/>
                    <a:pt x="297" y="311"/>
                  </a:cubicBezTo>
                  <a:cubicBezTo>
                    <a:pt x="292" y="307"/>
                    <a:pt x="286" y="302"/>
                    <a:pt x="276" y="296"/>
                  </a:cubicBezTo>
                  <a:cubicBezTo>
                    <a:pt x="256" y="285"/>
                    <a:pt x="218" y="295"/>
                    <a:pt x="218" y="287"/>
                  </a:cubicBezTo>
                  <a:cubicBezTo>
                    <a:pt x="216" y="281"/>
                    <a:pt x="212" y="263"/>
                    <a:pt x="209" y="263"/>
                  </a:cubicBezTo>
                  <a:cubicBezTo>
                    <a:pt x="206" y="263"/>
                    <a:pt x="184" y="277"/>
                    <a:pt x="170" y="271"/>
                  </a:cubicBezTo>
                  <a:cubicBezTo>
                    <a:pt x="155" y="263"/>
                    <a:pt x="162" y="239"/>
                    <a:pt x="180" y="222"/>
                  </a:cubicBezTo>
                  <a:cubicBezTo>
                    <a:pt x="198" y="205"/>
                    <a:pt x="165" y="174"/>
                    <a:pt x="158" y="166"/>
                  </a:cubicBezTo>
                  <a:cubicBezTo>
                    <a:pt x="151" y="158"/>
                    <a:pt x="125" y="151"/>
                    <a:pt x="113" y="129"/>
                  </a:cubicBezTo>
                  <a:cubicBezTo>
                    <a:pt x="105" y="114"/>
                    <a:pt x="90" y="116"/>
                    <a:pt x="82" y="125"/>
                  </a:cubicBezTo>
                  <a:cubicBezTo>
                    <a:pt x="82" y="125"/>
                    <a:pt x="82" y="125"/>
                    <a:pt x="82" y="125"/>
                  </a:cubicBezTo>
                  <a:cubicBezTo>
                    <a:pt x="63" y="72"/>
                    <a:pt x="32" y="78"/>
                    <a:pt x="28" y="77"/>
                  </a:cubicBezTo>
                  <a:cubicBezTo>
                    <a:pt x="25" y="75"/>
                    <a:pt x="5" y="76"/>
                    <a:pt x="2" y="77"/>
                  </a:cubicBezTo>
                  <a:cubicBezTo>
                    <a:pt x="0" y="65"/>
                    <a:pt x="0" y="65"/>
                    <a:pt x="0" y="65"/>
                  </a:cubicBezTo>
                  <a:cubicBezTo>
                    <a:pt x="318" y="0"/>
                    <a:pt x="318" y="0"/>
                    <a:pt x="318" y="0"/>
                  </a:cubicBezTo>
                  <a:cubicBezTo>
                    <a:pt x="328" y="33"/>
                    <a:pt x="328" y="33"/>
                    <a:pt x="328" y="33"/>
                  </a:cubicBezTo>
                  <a:cubicBezTo>
                    <a:pt x="329" y="34"/>
                    <a:pt x="329" y="34"/>
                    <a:pt x="329" y="34"/>
                  </a:cubicBezTo>
                  <a:cubicBezTo>
                    <a:pt x="329" y="35"/>
                    <a:pt x="329" y="35"/>
                    <a:pt x="329" y="35"/>
                  </a:cubicBezTo>
                  <a:cubicBezTo>
                    <a:pt x="333" y="46"/>
                    <a:pt x="333" y="46"/>
                    <a:pt x="333" y="46"/>
                  </a:cubicBezTo>
                  <a:cubicBezTo>
                    <a:pt x="384" y="206"/>
                    <a:pt x="384" y="206"/>
                    <a:pt x="384" y="206"/>
                  </a:cubicBezTo>
                  <a:cubicBezTo>
                    <a:pt x="384" y="206"/>
                    <a:pt x="457" y="196"/>
                    <a:pt x="463" y="196"/>
                  </a:cubicBezTo>
                  <a:cubicBezTo>
                    <a:pt x="463" y="196"/>
                    <a:pt x="474" y="220"/>
                    <a:pt x="462" y="24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02" name="Google Shape;902;p41"/>
            <p:cNvSpPr/>
            <p:nvPr/>
          </p:nvSpPr>
          <p:spPr>
            <a:xfrm>
              <a:off x="4532" y="1299"/>
              <a:ext cx="119" cy="95"/>
            </a:xfrm>
            <a:custGeom>
              <a:rect b="b" l="l" r="r" t="t"/>
              <a:pathLst>
                <a:path extrusionOk="0" h="130" w="163">
                  <a:moveTo>
                    <a:pt x="163" y="12"/>
                  </a:moveTo>
                  <a:cubicBezTo>
                    <a:pt x="163" y="12"/>
                    <a:pt x="163" y="12"/>
                    <a:pt x="163" y="12"/>
                  </a:cubicBezTo>
                  <a:cubicBezTo>
                    <a:pt x="161" y="12"/>
                    <a:pt x="143" y="22"/>
                    <a:pt x="131" y="36"/>
                  </a:cubicBezTo>
                  <a:cubicBezTo>
                    <a:pt x="127" y="41"/>
                    <a:pt x="123" y="43"/>
                    <a:pt x="118" y="43"/>
                  </a:cubicBezTo>
                  <a:cubicBezTo>
                    <a:pt x="109" y="43"/>
                    <a:pt x="99" y="35"/>
                    <a:pt x="98" y="31"/>
                  </a:cubicBezTo>
                  <a:cubicBezTo>
                    <a:pt x="98" y="30"/>
                    <a:pt x="97" y="29"/>
                    <a:pt x="96" y="29"/>
                  </a:cubicBezTo>
                  <a:cubicBezTo>
                    <a:pt x="96" y="29"/>
                    <a:pt x="96" y="29"/>
                    <a:pt x="96" y="29"/>
                  </a:cubicBezTo>
                  <a:cubicBezTo>
                    <a:pt x="93" y="30"/>
                    <a:pt x="89" y="38"/>
                    <a:pt x="87" y="45"/>
                  </a:cubicBezTo>
                  <a:cubicBezTo>
                    <a:pt x="85" y="54"/>
                    <a:pt x="81" y="60"/>
                    <a:pt x="73" y="65"/>
                  </a:cubicBezTo>
                  <a:cubicBezTo>
                    <a:pt x="65" y="70"/>
                    <a:pt x="59" y="66"/>
                    <a:pt x="56" y="68"/>
                  </a:cubicBezTo>
                  <a:cubicBezTo>
                    <a:pt x="53" y="70"/>
                    <a:pt x="37" y="92"/>
                    <a:pt x="27" y="111"/>
                  </a:cubicBezTo>
                  <a:cubicBezTo>
                    <a:pt x="15" y="130"/>
                    <a:pt x="11" y="117"/>
                    <a:pt x="11" y="117"/>
                  </a:cubicBezTo>
                  <a:cubicBezTo>
                    <a:pt x="0" y="33"/>
                    <a:pt x="0" y="33"/>
                    <a:pt x="0" y="33"/>
                  </a:cubicBezTo>
                  <a:cubicBezTo>
                    <a:pt x="93" y="14"/>
                    <a:pt x="93" y="14"/>
                    <a:pt x="93" y="14"/>
                  </a:cubicBezTo>
                  <a:cubicBezTo>
                    <a:pt x="93" y="14"/>
                    <a:pt x="93" y="14"/>
                    <a:pt x="93" y="14"/>
                  </a:cubicBezTo>
                  <a:cubicBezTo>
                    <a:pt x="161" y="0"/>
                    <a:pt x="161" y="0"/>
                    <a:pt x="161" y="0"/>
                  </a:cubicBezTo>
                  <a:lnTo>
                    <a:pt x="163" y="12"/>
                  </a:ln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03" name="Google Shape;903;p41"/>
            <p:cNvSpPr/>
            <p:nvPr/>
          </p:nvSpPr>
          <p:spPr>
            <a:xfrm>
              <a:off x="4881" y="1219"/>
              <a:ext cx="107" cy="183"/>
            </a:xfrm>
            <a:custGeom>
              <a:rect b="b" l="l" r="r" t="t"/>
              <a:pathLst>
                <a:path extrusionOk="0" h="251" w="147">
                  <a:moveTo>
                    <a:pt x="145" y="216"/>
                  </a:moveTo>
                  <a:cubicBezTo>
                    <a:pt x="144" y="224"/>
                    <a:pt x="145" y="241"/>
                    <a:pt x="145" y="241"/>
                  </a:cubicBezTo>
                  <a:cubicBezTo>
                    <a:pt x="139" y="241"/>
                    <a:pt x="66" y="251"/>
                    <a:pt x="66" y="251"/>
                  </a:cubicBezTo>
                  <a:cubicBezTo>
                    <a:pt x="15" y="91"/>
                    <a:pt x="15" y="91"/>
                    <a:pt x="15" y="91"/>
                  </a:cubicBezTo>
                  <a:cubicBezTo>
                    <a:pt x="11" y="80"/>
                    <a:pt x="11" y="80"/>
                    <a:pt x="11" y="80"/>
                  </a:cubicBezTo>
                  <a:cubicBezTo>
                    <a:pt x="11" y="79"/>
                    <a:pt x="11" y="79"/>
                    <a:pt x="11" y="79"/>
                  </a:cubicBezTo>
                  <a:cubicBezTo>
                    <a:pt x="10" y="78"/>
                    <a:pt x="10" y="78"/>
                    <a:pt x="10" y="78"/>
                  </a:cubicBezTo>
                  <a:cubicBezTo>
                    <a:pt x="0" y="45"/>
                    <a:pt x="0" y="45"/>
                    <a:pt x="0" y="45"/>
                  </a:cubicBezTo>
                  <a:cubicBezTo>
                    <a:pt x="7" y="44"/>
                    <a:pt x="5" y="42"/>
                    <a:pt x="6" y="37"/>
                  </a:cubicBezTo>
                  <a:cubicBezTo>
                    <a:pt x="7" y="32"/>
                    <a:pt x="9" y="24"/>
                    <a:pt x="18" y="12"/>
                  </a:cubicBezTo>
                  <a:cubicBezTo>
                    <a:pt x="28" y="0"/>
                    <a:pt x="48" y="6"/>
                    <a:pt x="50" y="16"/>
                  </a:cubicBezTo>
                  <a:cubicBezTo>
                    <a:pt x="52" y="27"/>
                    <a:pt x="46" y="45"/>
                    <a:pt x="45" y="55"/>
                  </a:cubicBezTo>
                  <a:cubicBezTo>
                    <a:pt x="44" y="63"/>
                    <a:pt x="54" y="79"/>
                    <a:pt x="63" y="89"/>
                  </a:cubicBezTo>
                  <a:cubicBezTo>
                    <a:pt x="63" y="89"/>
                    <a:pt x="64" y="89"/>
                    <a:pt x="64" y="89"/>
                  </a:cubicBezTo>
                  <a:cubicBezTo>
                    <a:pt x="66" y="91"/>
                    <a:pt x="68" y="93"/>
                    <a:pt x="70" y="95"/>
                  </a:cubicBezTo>
                  <a:cubicBezTo>
                    <a:pt x="81" y="103"/>
                    <a:pt x="79" y="112"/>
                    <a:pt x="83" y="129"/>
                  </a:cubicBezTo>
                  <a:cubicBezTo>
                    <a:pt x="87" y="147"/>
                    <a:pt x="97" y="152"/>
                    <a:pt x="105" y="163"/>
                  </a:cubicBezTo>
                  <a:cubicBezTo>
                    <a:pt x="113" y="174"/>
                    <a:pt x="122" y="174"/>
                    <a:pt x="134" y="183"/>
                  </a:cubicBezTo>
                  <a:cubicBezTo>
                    <a:pt x="147" y="193"/>
                    <a:pt x="134" y="187"/>
                    <a:pt x="134" y="195"/>
                  </a:cubicBezTo>
                  <a:cubicBezTo>
                    <a:pt x="134" y="203"/>
                    <a:pt x="134" y="205"/>
                    <a:pt x="140" y="207"/>
                  </a:cubicBezTo>
                  <a:cubicBezTo>
                    <a:pt x="145" y="210"/>
                    <a:pt x="146" y="209"/>
                    <a:pt x="145" y="216"/>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04" name="Google Shape;904;p41"/>
            <p:cNvSpPr/>
            <p:nvPr/>
          </p:nvSpPr>
          <p:spPr>
            <a:xfrm>
              <a:off x="4382" y="954"/>
              <a:ext cx="583" cy="384"/>
            </a:xfrm>
            <a:custGeom>
              <a:rect b="b" l="l" r="r" t="t"/>
              <a:pathLst>
                <a:path extrusionOk="0" h="527" w="801">
                  <a:moveTo>
                    <a:pt x="779" y="334"/>
                  </a:moveTo>
                  <a:cubicBezTo>
                    <a:pt x="772" y="340"/>
                    <a:pt x="768" y="345"/>
                    <a:pt x="765" y="356"/>
                  </a:cubicBezTo>
                  <a:cubicBezTo>
                    <a:pt x="762" y="367"/>
                    <a:pt x="748" y="391"/>
                    <a:pt x="735" y="380"/>
                  </a:cubicBezTo>
                  <a:cubicBezTo>
                    <a:pt x="733" y="370"/>
                    <a:pt x="713" y="364"/>
                    <a:pt x="703" y="376"/>
                  </a:cubicBezTo>
                  <a:cubicBezTo>
                    <a:pt x="694" y="388"/>
                    <a:pt x="692" y="396"/>
                    <a:pt x="691" y="401"/>
                  </a:cubicBezTo>
                  <a:cubicBezTo>
                    <a:pt x="690" y="406"/>
                    <a:pt x="692" y="408"/>
                    <a:pt x="685" y="409"/>
                  </a:cubicBezTo>
                  <a:cubicBezTo>
                    <a:pt x="367" y="474"/>
                    <a:pt x="367" y="474"/>
                    <a:pt x="367" y="474"/>
                  </a:cubicBezTo>
                  <a:cubicBezTo>
                    <a:pt x="299" y="488"/>
                    <a:pt x="299" y="488"/>
                    <a:pt x="299" y="488"/>
                  </a:cubicBezTo>
                  <a:cubicBezTo>
                    <a:pt x="299" y="488"/>
                    <a:pt x="299" y="488"/>
                    <a:pt x="299" y="488"/>
                  </a:cubicBezTo>
                  <a:cubicBezTo>
                    <a:pt x="206" y="507"/>
                    <a:pt x="206" y="507"/>
                    <a:pt x="206" y="507"/>
                  </a:cubicBezTo>
                  <a:cubicBezTo>
                    <a:pt x="67" y="527"/>
                    <a:pt x="67" y="527"/>
                    <a:pt x="67" y="527"/>
                  </a:cubicBezTo>
                  <a:cubicBezTo>
                    <a:pt x="37" y="369"/>
                    <a:pt x="37" y="369"/>
                    <a:pt x="37" y="369"/>
                  </a:cubicBezTo>
                  <a:cubicBezTo>
                    <a:pt x="37" y="346"/>
                    <a:pt x="0" y="141"/>
                    <a:pt x="0" y="141"/>
                  </a:cubicBezTo>
                  <a:cubicBezTo>
                    <a:pt x="0" y="141"/>
                    <a:pt x="72" y="88"/>
                    <a:pt x="79" y="82"/>
                  </a:cubicBezTo>
                  <a:cubicBezTo>
                    <a:pt x="86" y="76"/>
                    <a:pt x="86" y="76"/>
                    <a:pt x="86" y="76"/>
                  </a:cubicBezTo>
                  <a:cubicBezTo>
                    <a:pt x="98" y="120"/>
                    <a:pt x="98" y="120"/>
                    <a:pt x="98" y="120"/>
                  </a:cubicBezTo>
                  <a:cubicBezTo>
                    <a:pt x="631" y="8"/>
                    <a:pt x="631" y="8"/>
                    <a:pt x="631" y="8"/>
                  </a:cubicBezTo>
                  <a:cubicBezTo>
                    <a:pt x="631" y="8"/>
                    <a:pt x="656" y="0"/>
                    <a:pt x="666" y="12"/>
                  </a:cubicBezTo>
                  <a:cubicBezTo>
                    <a:pt x="677" y="24"/>
                    <a:pt x="679" y="21"/>
                    <a:pt x="686" y="25"/>
                  </a:cubicBezTo>
                  <a:cubicBezTo>
                    <a:pt x="692" y="29"/>
                    <a:pt x="691" y="35"/>
                    <a:pt x="694" y="39"/>
                  </a:cubicBezTo>
                  <a:cubicBezTo>
                    <a:pt x="698" y="43"/>
                    <a:pt x="706" y="63"/>
                    <a:pt x="712" y="70"/>
                  </a:cubicBezTo>
                  <a:cubicBezTo>
                    <a:pt x="718" y="77"/>
                    <a:pt x="736" y="79"/>
                    <a:pt x="748" y="88"/>
                  </a:cubicBezTo>
                  <a:cubicBezTo>
                    <a:pt x="755" y="93"/>
                    <a:pt x="760" y="94"/>
                    <a:pt x="761" y="96"/>
                  </a:cubicBezTo>
                  <a:cubicBezTo>
                    <a:pt x="763" y="97"/>
                    <a:pt x="762" y="99"/>
                    <a:pt x="758" y="103"/>
                  </a:cubicBezTo>
                  <a:cubicBezTo>
                    <a:pt x="750" y="111"/>
                    <a:pt x="749" y="118"/>
                    <a:pt x="743" y="130"/>
                  </a:cubicBezTo>
                  <a:cubicBezTo>
                    <a:pt x="737" y="142"/>
                    <a:pt x="737" y="153"/>
                    <a:pt x="730" y="159"/>
                  </a:cubicBezTo>
                  <a:cubicBezTo>
                    <a:pt x="724" y="166"/>
                    <a:pt x="726" y="173"/>
                    <a:pt x="731" y="185"/>
                  </a:cubicBezTo>
                  <a:cubicBezTo>
                    <a:pt x="736" y="197"/>
                    <a:pt x="738" y="195"/>
                    <a:pt x="732" y="203"/>
                  </a:cubicBezTo>
                  <a:cubicBezTo>
                    <a:pt x="726" y="211"/>
                    <a:pt x="716" y="229"/>
                    <a:pt x="732" y="241"/>
                  </a:cubicBezTo>
                  <a:cubicBezTo>
                    <a:pt x="748" y="253"/>
                    <a:pt x="796" y="275"/>
                    <a:pt x="799" y="293"/>
                  </a:cubicBezTo>
                  <a:cubicBezTo>
                    <a:pt x="801" y="312"/>
                    <a:pt x="786" y="328"/>
                    <a:pt x="779" y="334"/>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05" name="Google Shape;905;p41"/>
            <p:cNvSpPr/>
            <p:nvPr/>
          </p:nvSpPr>
          <p:spPr>
            <a:xfrm>
              <a:off x="4903" y="1024"/>
              <a:ext cx="146" cy="308"/>
            </a:xfrm>
            <a:custGeom>
              <a:rect b="b" l="l" r="r" t="t"/>
              <a:pathLst>
                <a:path extrusionOk="0" h="423" w="201">
                  <a:moveTo>
                    <a:pt x="194" y="177"/>
                  </a:moveTo>
                  <a:cubicBezTo>
                    <a:pt x="195" y="197"/>
                    <a:pt x="192" y="251"/>
                    <a:pt x="188" y="273"/>
                  </a:cubicBezTo>
                  <a:cubicBezTo>
                    <a:pt x="184" y="295"/>
                    <a:pt x="172" y="291"/>
                    <a:pt x="165" y="301"/>
                  </a:cubicBezTo>
                  <a:cubicBezTo>
                    <a:pt x="158" y="311"/>
                    <a:pt x="150" y="353"/>
                    <a:pt x="142" y="384"/>
                  </a:cubicBezTo>
                  <a:cubicBezTo>
                    <a:pt x="134" y="415"/>
                    <a:pt x="126" y="417"/>
                    <a:pt x="115" y="420"/>
                  </a:cubicBezTo>
                  <a:cubicBezTo>
                    <a:pt x="104" y="423"/>
                    <a:pt x="116" y="385"/>
                    <a:pt x="115" y="374"/>
                  </a:cubicBezTo>
                  <a:cubicBezTo>
                    <a:pt x="113" y="363"/>
                    <a:pt x="92" y="367"/>
                    <a:pt x="64" y="364"/>
                  </a:cubicBezTo>
                  <a:cubicBezTo>
                    <a:pt x="40" y="362"/>
                    <a:pt x="34" y="358"/>
                    <a:pt x="33" y="357"/>
                  </a:cubicBezTo>
                  <a:cubicBezTo>
                    <a:pt x="33" y="357"/>
                    <a:pt x="32" y="357"/>
                    <a:pt x="32" y="357"/>
                  </a:cubicBezTo>
                  <a:cubicBezTo>
                    <a:pt x="23" y="347"/>
                    <a:pt x="13" y="331"/>
                    <a:pt x="14" y="323"/>
                  </a:cubicBezTo>
                  <a:cubicBezTo>
                    <a:pt x="15" y="313"/>
                    <a:pt x="21" y="295"/>
                    <a:pt x="19" y="284"/>
                  </a:cubicBezTo>
                  <a:cubicBezTo>
                    <a:pt x="32" y="295"/>
                    <a:pt x="46" y="271"/>
                    <a:pt x="49" y="260"/>
                  </a:cubicBezTo>
                  <a:cubicBezTo>
                    <a:pt x="52" y="249"/>
                    <a:pt x="56" y="244"/>
                    <a:pt x="63" y="238"/>
                  </a:cubicBezTo>
                  <a:cubicBezTo>
                    <a:pt x="70" y="232"/>
                    <a:pt x="85" y="216"/>
                    <a:pt x="83" y="197"/>
                  </a:cubicBezTo>
                  <a:cubicBezTo>
                    <a:pt x="80" y="179"/>
                    <a:pt x="32" y="157"/>
                    <a:pt x="16" y="145"/>
                  </a:cubicBezTo>
                  <a:cubicBezTo>
                    <a:pt x="0" y="133"/>
                    <a:pt x="10" y="115"/>
                    <a:pt x="16" y="107"/>
                  </a:cubicBezTo>
                  <a:cubicBezTo>
                    <a:pt x="22" y="99"/>
                    <a:pt x="20" y="101"/>
                    <a:pt x="15" y="89"/>
                  </a:cubicBezTo>
                  <a:cubicBezTo>
                    <a:pt x="10" y="77"/>
                    <a:pt x="8" y="70"/>
                    <a:pt x="14" y="63"/>
                  </a:cubicBezTo>
                  <a:cubicBezTo>
                    <a:pt x="21" y="57"/>
                    <a:pt x="21" y="46"/>
                    <a:pt x="27" y="34"/>
                  </a:cubicBezTo>
                  <a:cubicBezTo>
                    <a:pt x="33" y="22"/>
                    <a:pt x="34" y="15"/>
                    <a:pt x="42" y="7"/>
                  </a:cubicBezTo>
                  <a:cubicBezTo>
                    <a:pt x="46" y="3"/>
                    <a:pt x="47" y="1"/>
                    <a:pt x="45" y="0"/>
                  </a:cubicBezTo>
                  <a:cubicBezTo>
                    <a:pt x="66" y="12"/>
                    <a:pt x="147" y="30"/>
                    <a:pt x="162" y="42"/>
                  </a:cubicBezTo>
                  <a:cubicBezTo>
                    <a:pt x="163" y="42"/>
                    <a:pt x="163" y="42"/>
                    <a:pt x="163" y="42"/>
                  </a:cubicBezTo>
                  <a:cubicBezTo>
                    <a:pt x="164" y="44"/>
                    <a:pt x="165" y="45"/>
                    <a:pt x="165" y="46"/>
                  </a:cubicBezTo>
                  <a:cubicBezTo>
                    <a:pt x="164" y="58"/>
                    <a:pt x="156" y="85"/>
                    <a:pt x="147" y="101"/>
                  </a:cubicBezTo>
                  <a:cubicBezTo>
                    <a:pt x="138" y="117"/>
                    <a:pt x="141" y="123"/>
                    <a:pt x="147" y="127"/>
                  </a:cubicBezTo>
                  <a:cubicBezTo>
                    <a:pt x="152" y="130"/>
                    <a:pt x="166" y="127"/>
                    <a:pt x="184" y="134"/>
                  </a:cubicBezTo>
                  <a:cubicBezTo>
                    <a:pt x="201" y="141"/>
                    <a:pt x="192" y="158"/>
                    <a:pt x="194" y="17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06" name="Google Shape;906;p41"/>
            <p:cNvSpPr/>
            <p:nvPr/>
          </p:nvSpPr>
          <p:spPr>
            <a:xfrm>
              <a:off x="4445" y="537"/>
              <a:ext cx="772" cy="568"/>
            </a:xfrm>
            <a:custGeom>
              <a:rect b="b" l="l" r="r" t="t"/>
              <a:pathLst>
                <a:path extrusionOk="0" h="781" w="1061">
                  <a:moveTo>
                    <a:pt x="1051" y="632"/>
                  </a:moveTo>
                  <a:cubicBezTo>
                    <a:pt x="1041" y="642"/>
                    <a:pt x="1019" y="655"/>
                    <a:pt x="1005" y="664"/>
                  </a:cubicBezTo>
                  <a:cubicBezTo>
                    <a:pt x="991" y="673"/>
                    <a:pt x="841" y="781"/>
                    <a:pt x="817" y="777"/>
                  </a:cubicBezTo>
                  <a:cubicBezTo>
                    <a:pt x="793" y="772"/>
                    <a:pt x="793" y="755"/>
                    <a:pt x="801" y="743"/>
                  </a:cubicBezTo>
                  <a:cubicBezTo>
                    <a:pt x="809" y="731"/>
                    <a:pt x="815" y="726"/>
                    <a:pt x="808" y="720"/>
                  </a:cubicBezTo>
                  <a:cubicBezTo>
                    <a:pt x="801" y="714"/>
                    <a:pt x="796" y="714"/>
                    <a:pt x="793" y="711"/>
                  </a:cubicBezTo>
                  <a:cubicBezTo>
                    <a:pt x="793" y="711"/>
                    <a:pt x="793" y="711"/>
                    <a:pt x="792" y="711"/>
                  </a:cubicBezTo>
                  <a:cubicBezTo>
                    <a:pt x="777" y="699"/>
                    <a:pt x="696" y="681"/>
                    <a:pt x="675" y="669"/>
                  </a:cubicBezTo>
                  <a:cubicBezTo>
                    <a:pt x="674" y="667"/>
                    <a:pt x="669" y="666"/>
                    <a:pt x="662" y="661"/>
                  </a:cubicBezTo>
                  <a:cubicBezTo>
                    <a:pt x="650" y="652"/>
                    <a:pt x="632" y="650"/>
                    <a:pt x="626" y="643"/>
                  </a:cubicBezTo>
                  <a:cubicBezTo>
                    <a:pt x="620" y="636"/>
                    <a:pt x="612" y="616"/>
                    <a:pt x="608" y="612"/>
                  </a:cubicBezTo>
                  <a:cubicBezTo>
                    <a:pt x="605" y="608"/>
                    <a:pt x="606" y="602"/>
                    <a:pt x="600" y="598"/>
                  </a:cubicBezTo>
                  <a:cubicBezTo>
                    <a:pt x="593" y="594"/>
                    <a:pt x="591" y="597"/>
                    <a:pt x="580" y="585"/>
                  </a:cubicBezTo>
                  <a:cubicBezTo>
                    <a:pt x="570" y="573"/>
                    <a:pt x="545" y="581"/>
                    <a:pt x="545" y="581"/>
                  </a:cubicBezTo>
                  <a:cubicBezTo>
                    <a:pt x="12" y="693"/>
                    <a:pt x="12" y="693"/>
                    <a:pt x="12" y="693"/>
                  </a:cubicBezTo>
                  <a:cubicBezTo>
                    <a:pt x="0" y="649"/>
                    <a:pt x="0" y="649"/>
                    <a:pt x="0" y="649"/>
                  </a:cubicBezTo>
                  <a:cubicBezTo>
                    <a:pt x="0" y="649"/>
                    <a:pt x="49" y="605"/>
                    <a:pt x="65" y="586"/>
                  </a:cubicBezTo>
                  <a:cubicBezTo>
                    <a:pt x="79" y="567"/>
                    <a:pt x="107" y="541"/>
                    <a:pt x="101" y="519"/>
                  </a:cubicBezTo>
                  <a:cubicBezTo>
                    <a:pt x="95" y="497"/>
                    <a:pt x="69" y="470"/>
                    <a:pt x="69" y="460"/>
                  </a:cubicBezTo>
                  <a:cubicBezTo>
                    <a:pt x="69" y="450"/>
                    <a:pt x="79" y="432"/>
                    <a:pt x="89" y="430"/>
                  </a:cubicBezTo>
                  <a:cubicBezTo>
                    <a:pt x="101" y="428"/>
                    <a:pt x="98" y="415"/>
                    <a:pt x="152" y="415"/>
                  </a:cubicBezTo>
                  <a:cubicBezTo>
                    <a:pt x="206" y="416"/>
                    <a:pt x="269" y="407"/>
                    <a:pt x="289" y="403"/>
                  </a:cubicBezTo>
                  <a:cubicBezTo>
                    <a:pt x="309" y="399"/>
                    <a:pt x="317" y="406"/>
                    <a:pt x="327" y="395"/>
                  </a:cubicBezTo>
                  <a:cubicBezTo>
                    <a:pt x="336" y="385"/>
                    <a:pt x="344" y="377"/>
                    <a:pt x="367" y="359"/>
                  </a:cubicBezTo>
                  <a:cubicBezTo>
                    <a:pt x="389" y="341"/>
                    <a:pt x="401" y="346"/>
                    <a:pt x="403" y="334"/>
                  </a:cubicBezTo>
                  <a:cubicBezTo>
                    <a:pt x="404" y="322"/>
                    <a:pt x="403" y="315"/>
                    <a:pt x="398" y="304"/>
                  </a:cubicBezTo>
                  <a:cubicBezTo>
                    <a:pt x="393" y="293"/>
                    <a:pt x="387" y="277"/>
                    <a:pt x="392" y="267"/>
                  </a:cubicBezTo>
                  <a:cubicBezTo>
                    <a:pt x="397" y="257"/>
                    <a:pt x="403" y="253"/>
                    <a:pt x="392" y="251"/>
                  </a:cubicBezTo>
                  <a:cubicBezTo>
                    <a:pt x="381" y="248"/>
                    <a:pt x="366" y="253"/>
                    <a:pt x="368" y="241"/>
                  </a:cubicBezTo>
                  <a:cubicBezTo>
                    <a:pt x="370" y="229"/>
                    <a:pt x="397" y="197"/>
                    <a:pt x="409" y="179"/>
                  </a:cubicBezTo>
                  <a:cubicBezTo>
                    <a:pt x="421" y="161"/>
                    <a:pt x="441" y="115"/>
                    <a:pt x="451" y="105"/>
                  </a:cubicBezTo>
                  <a:cubicBezTo>
                    <a:pt x="461" y="95"/>
                    <a:pt x="481" y="65"/>
                    <a:pt x="501" y="56"/>
                  </a:cubicBezTo>
                  <a:cubicBezTo>
                    <a:pt x="523" y="47"/>
                    <a:pt x="585" y="27"/>
                    <a:pt x="605" y="23"/>
                  </a:cubicBezTo>
                  <a:cubicBezTo>
                    <a:pt x="627" y="19"/>
                    <a:pt x="697" y="0"/>
                    <a:pt x="697" y="0"/>
                  </a:cubicBezTo>
                  <a:cubicBezTo>
                    <a:pt x="697" y="0"/>
                    <a:pt x="709" y="60"/>
                    <a:pt x="714" y="77"/>
                  </a:cubicBezTo>
                  <a:cubicBezTo>
                    <a:pt x="719" y="95"/>
                    <a:pt x="730" y="113"/>
                    <a:pt x="729" y="128"/>
                  </a:cubicBezTo>
                  <a:cubicBezTo>
                    <a:pt x="729" y="143"/>
                    <a:pt x="727" y="147"/>
                    <a:pt x="730" y="161"/>
                  </a:cubicBezTo>
                  <a:cubicBezTo>
                    <a:pt x="732" y="174"/>
                    <a:pt x="745" y="196"/>
                    <a:pt x="745" y="213"/>
                  </a:cubicBezTo>
                  <a:cubicBezTo>
                    <a:pt x="745" y="229"/>
                    <a:pt x="743" y="237"/>
                    <a:pt x="755" y="240"/>
                  </a:cubicBezTo>
                  <a:cubicBezTo>
                    <a:pt x="767" y="243"/>
                    <a:pt x="778" y="245"/>
                    <a:pt x="780" y="266"/>
                  </a:cubicBezTo>
                  <a:cubicBezTo>
                    <a:pt x="782" y="287"/>
                    <a:pt x="789" y="325"/>
                    <a:pt x="794" y="343"/>
                  </a:cubicBezTo>
                  <a:cubicBezTo>
                    <a:pt x="797" y="356"/>
                    <a:pt x="798" y="363"/>
                    <a:pt x="798" y="381"/>
                  </a:cubicBezTo>
                  <a:cubicBezTo>
                    <a:pt x="799" y="389"/>
                    <a:pt x="799" y="401"/>
                    <a:pt x="799" y="417"/>
                  </a:cubicBezTo>
                  <a:cubicBezTo>
                    <a:pt x="800" y="440"/>
                    <a:pt x="804" y="475"/>
                    <a:pt x="808" y="507"/>
                  </a:cubicBezTo>
                  <a:cubicBezTo>
                    <a:pt x="813" y="542"/>
                    <a:pt x="818" y="573"/>
                    <a:pt x="818" y="578"/>
                  </a:cubicBezTo>
                  <a:cubicBezTo>
                    <a:pt x="819" y="588"/>
                    <a:pt x="838" y="647"/>
                    <a:pt x="833" y="656"/>
                  </a:cubicBezTo>
                  <a:cubicBezTo>
                    <a:pt x="828" y="665"/>
                    <a:pt x="822" y="676"/>
                    <a:pt x="825" y="683"/>
                  </a:cubicBezTo>
                  <a:cubicBezTo>
                    <a:pt x="825" y="685"/>
                    <a:pt x="826" y="687"/>
                    <a:pt x="826" y="690"/>
                  </a:cubicBezTo>
                  <a:cubicBezTo>
                    <a:pt x="826" y="690"/>
                    <a:pt x="826" y="690"/>
                    <a:pt x="826" y="690"/>
                  </a:cubicBezTo>
                  <a:cubicBezTo>
                    <a:pt x="828" y="698"/>
                    <a:pt x="828" y="709"/>
                    <a:pt x="828" y="713"/>
                  </a:cubicBezTo>
                  <a:cubicBezTo>
                    <a:pt x="828" y="719"/>
                    <a:pt x="827" y="707"/>
                    <a:pt x="842" y="703"/>
                  </a:cubicBezTo>
                  <a:cubicBezTo>
                    <a:pt x="857" y="699"/>
                    <a:pt x="877" y="685"/>
                    <a:pt x="887" y="683"/>
                  </a:cubicBezTo>
                  <a:cubicBezTo>
                    <a:pt x="897" y="681"/>
                    <a:pt x="911" y="676"/>
                    <a:pt x="925" y="671"/>
                  </a:cubicBezTo>
                  <a:cubicBezTo>
                    <a:pt x="938" y="667"/>
                    <a:pt x="948" y="671"/>
                    <a:pt x="961" y="655"/>
                  </a:cubicBezTo>
                  <a:cubicBezTo>
                    <a:pt x="973" y="639"/>
                    <a:pt x="984" y="625"/>
                    <a:pt x="988" y="623"/>
                  </a:cubicBezTo>
                  <a:cubicBezTo>
                    <a:pt x="992" y="620"/>
                    <a:pt x="994" y="627"/>
                    <a:pt x="991" y="633"/>
                  </a:cubicBezTo>
                  <a:cubicBezTo>
                    <a:pt x="988" y="638"/>
                    <a:pt x="982" y="649"/>
                    <a:pt x="992" y="645"/>
                  </a:cubicBezTo>
                  <a:cubicBezTo>
                    <a:pt x="1003" y="643"/>
                    <a:pt x="1012" y="640"/>
                    <a:pt x="1013" y="635"/>
                  </a:cubicBezTo>
                  <a:cubicBezTo>
                    <a:pt x="1015" y="631"/>
                    <a:pt x="1018" y="633"/>
                    <a:pt x="1024" y="629"/>
                  </a:cubicBezTo>
                  <a:cubicBezTo>
                    <a:pt x="1030" y="627"/>
                    <a:pt x="1061" y="622"/>
                    <a:pt x="1051" y="632"/>
                  </a:cubicBezTo>
                  <a:close/>
                </a:path>
              </a:pathLst>
            </a:custGeom>
            <a:solidFill>
              <a:schemeClr val="dk2"/>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07" name="Google Shape;907;p41"/>
            <p:cNvSpPr/>
            <p:nvPr/>
          </p:nvSpPr>
          <p:spPr>
            <a:xfrm>
              <a:off x="5033" y="873"/>
              <a:ext cx="174" cy="166"/>
            </a:xfrm>
            <a:custGeom>
              <a:rect b="b" l="l" r="r" t="t"/>
              <a:pathLst>
                <a:path extrusionOk="0" h="229" w="240">
                  <a:moveTo>
                    <a:pt x="237" y="111"/>
                  </a:moveTo>
                  <a:cubicBezTo>
                    <a:pt x="234" y="118"/>
                    <a:pt x="232" y="121"/>
                    <a:pt x="226" y="122"/>
                  </a:cubicBezTo>
                  <a:cubicBezTo>
                    <a:pt x="226" y="122"/>
                    <a:pt x="226" y="122"/>
                    <a:pt x="226" y="122"/>
                  </a:cubicBezTo>
                  <a:cubicBezTo>
                    <a:pt x="222" y="124"/>
                    <a:pt x="216" y="124"/>
                    <a:pt x="207" y="126"/>
                  </a:cubicBezTo>
                  <a:cubicBezTo>
                    <a:pt x="187" y="132"/>
                    <a:pt x="97" y="164"/>
                    <a:pt x="97" y="164"/>
                  </a:cubicBezTo>
                  <a:cubicBezTo>
                    <a:pt x="97" y="164"/>
                    <a:pt x="23" y="222"/>
                    <a:pt x="18" y="229"/>
                  </a:cubicBezTo>
                  <a:cubicBezTo>
                    <a:pt x="18" y="226"/>
                    <a:pt x="17" y="224"/>
                    <a:pt x="17" y="222"/>
                  </a:cubicBezTo>
                  <a:cubicBezTo>
                    <a:pt x="14" y="215"/>
                    <a:pt x="20" y="204"/>
                    <a:pt x="25" y="195"/>
                  </a:cubicBezTo>
                  <a:cubicBezTo>
                    <a:pt x="30" y="186"/>
                    <a:pt x="11" y="127"/>
                    <a:pt x="10" y="117"/>
                  </a:cubicBezTo>
                  <a:cubicBezTo>
                    <a:pt x="10" y="112"/>
                    <a:pt x="5" y="81"/>
                    <a:pt x="0" y="46"/>
                  </a:cubicBezTo>
                  <a:cubicBezTo>
                    <a:pt x="4" y="45"/>
                    <a:pt x="199" y="0"/>
                    <a:pt x="205" y="0"/>
                  </a:cubicBezTo>
                  <a:cubicBezTo>
                    <a:pt x="211" y="0"/>
                    <a:pt x="213" y="6"/>
                    <a:pt x="213" y="6"/>
                  </a:cubicBezTo>
                  <a:cubicBezTo>
                    <a:pt x="213" y="6"/>
                    <a:pt x="240" y="98"/>
                    <a:pt x="237" y="11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08" name="Google Shape;908;p41"/>
            <p:cNvSpPr/>
            <p:nvPr/>
          </p:nvSpPr>
          <p:spPr>
            <a:xfrm>
              <a:off x="5046" y="1039"/>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09" name="Google Shape;909;p41"/>
            <p:cNvSpPr/>
            <p:nvPr/>
          </p:nvSpPr>
          <p:spPr>
            <a:xfrm>
              <a:off x="5046" y="1039"/>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10" name="Google Shape;910;p41"/>
            <p:cNvSpPr/>
            <p:nvPr/>
          </p:nvSpPr>
          <p:spPr>
            <a:xfrm>
              <a:off x="5033" y="906"/>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11" name="Google Shape;911;p41"/>
            <p:cNvSpPr/>
            <p:nvPr/>
          </p:nvSpPr>
          <p:spPr>
            <a:xfrm>
              <a:off x="5033" y="906"/>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12" name="Google Shape;912;p41"/>
            <p:cNvSpPr/>
            <p:nvPr/>
          </p:nvSpPr>
          <p:spPr>
            <a:xfrm>
              <a:off x="5182" y="862"/>
              <a:ext cx="92" cy="99"/>
            </a:xfrm>
            <a:custGeom>
              <a:rect b="b" l="l" r="r" t="t"/>
              <a:pathLst>
                <a:path extrusionOk="0" h="136" w="127">
                  <a:moveTo>
                    <a:pt x="127" y="69"/>
                  </a:moveTo>
                  <a:cubicBezTo>
                    <a:pt x="127" y="71"/>
                    <a:pt x="119" y="74"/>
                    <a:pt x="115" y="73"/>
                  </a:cubicBezTo>
                  <a:cubicBezTo>
                    <a:pt x="111" y="73"/>
                    <a:pt x="77" y="41"/>
                    <a:pt x="70" y="40"/>
                  </a:cubicBezTo>
                  <a:cubicBezTo>
                    <a:pt x="59" y="38"/>
                    <a:pt x="68" y="74"/>
                    <a:pt x="74" y="81"/>
                  </a:cubicBezTo>
                  <a:cubicBezTo>
                    <a:pt x="82" y="88"/>
                    <a:pt x="82" y="103"/>
                    <a:pt x="80" y="105"/>
                  </a:cubicBezTo>
                  <a:cubicBezTo>
                    <a:pt x="76" y="107"/>
                    <a:pt x="43" y="131"/>
                    <a:pt x="21" y="136"/>
                  </a:cubicBezTo>
                  <a:cubicBezTo>
                    <a:pt x="27" y="135"/>
                    <a:pt x="29" y="132"/>
                    <a:pt x="32" y="125"/>
                  </a:cubicBezTo>
                  <a:cubicBezTo>
                    <a:pt x="35" y="112"/>
                    <a:pt x="8" y="20"/>
                    <a:pt x="8" y="20"/>
                  </a:cubicBezTo>
                  <a:cubicBezTo>
                    <a:pt x="8" y="20"/>
                    <a:pt x="6" y="14"/>
                    <a:pt x="0" y="14"/>
                  </a:cubicBezTo>
                  <a:cubicBezTo>
                    <a:pt x="0" y="14"/>
                    <a:pt x="38" y="3"/>
                    <a:pt x="40" y="2"/>
                  </a:cubicBezTo>
                  <a:cubicBezTo>
                    <a:pt x="43" y="2"/>
                    <a:pt x="54" y="0"/>
                    <a:pt x="60" y="11"/>
                  </a:cubicBezTo>
                  <a:cubicBezTo>
                    <a:pt x="66" y="22"/>
                    <a:pt x="72" y="30"/>
                    <a:pt x="75" y="34"/>
                  </a:cubicBezTo>
                  <a:cubicBezTo>
                    <a:pt x="78" y="38"/>
                    <a:pt x="84" y="39"/>
                    <a:pt x="92" y="47"/>
                  </a:cubicBezTo>
                  <a:cubicBezTo>
                    <a:pt x="100" y="55"/>
                    <a:pt x="118" y="67"/>
                    <a:pt x="125" y="68"/>
                  </a:cubicBezTo>
                  <a:cubicBezTo>
                    <a:pt x="127" y="68"/>
                    <a:pt x="127" y="69"/>
                    <a:pt x="127" y="6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13" name="Google Shape;913;p41"/>
            <p:cNvSpPr/>
            <p:nvPr/>
          </p:nvSpPr>
          <p:spPr>
            <a:xfrm>
              <a:off x="5197" y="961"/>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14" name="Google Shape;914;p41"/>
            <p:cNvSpPr/>
            <p:nvPr/>
          </p:nvSpPr>
          <p:spPr>
            <a:xfrm>
              <a:off x="5197" y="961"/>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15" name="Google Shape;915;p41"/>
            <p:cNvSpPr/>
            <p:nvPr/>
          </p:nvSpPr>
          <p:spPr>
            <a:xfrm>
              <a:off x="5240" y="900"/>
              <a:ext cx="18" cy="34"/>
            </a:xfrm>
            <a:custGeom>
              <a:rect b="b" l="l" r="r" t="t"/>
              <a:pathLst>
                <a:path extrusionOk="0" h="47" w="25">
                  <a:moveTo>
                    <a:pt x="13" y="19"/>
                  </a:moveTo>
                  <a:cubicBezTo>
                    <a:pt x="13" y="19"/>
                    <a:pt x="10" y="12"/>
                    <a:pt x="8" y="10"/>
                  </a:cubicBezTo>
                  <a:cubicBezTo>
                    <a:pt x="5" y="8"/>
                    <a:pt x="0" y="0"/>
                    <a:pt x="1" y="6"/>
                  </a:cubicBezTo>
                  <a:cubicBezTo>
                    <a:pt x="2" y="13"/>
                    <a:pt x="5" y="22"/>
                    <a:pt x="7" y="26"/>
                  </a:cubicBezTo>
                  <a:cubicBezTo>
                    <a:pt x="9" y="31"/>
                    <a:pt x="13" y="36"/>
                    <a:pt x="13" y="39"/>
                  </a:cubicBezTo>
                  <a:cubicBezTo>
                    <a:pt x="12" y="41"/>
                    <a:pt x="14" y="47"/>
                    <a:pt x="17" y="42"/>
                  </a:cubicBezTo>
                  <a:cubicBezTo>
                    <a:pt x="20" y="36"/>
                    <a:pt x="25" y="33"/>
                    <a:pt x="24" y="30"/>
                  </a:cubicBezTo>
                  <a:cubicBezTo>
                    <a:pt x="23" y="27"/>
                    <a:pt x="14" y="22"/>
                    <a:pt x="13" y="1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16" name="Google Shape;916;p41"/>
            <p:cNvSpPr/>
            <p:nvPr/>
          </p:nvSpPr>
          <p:spPr>
            <a:xfrm>
              <a:off x="5225" y="958"/>
              <a:ext cx="13" cy="27"/>
            </a:xfrm>
            <a:custGeom>
              <a:rect b="b" l="l" r="r" t="t"/>
              <a:pathLst>
                <a:path extrusionOk="0" h="38" w="18">
                  <a:moveTo>
                    <a:pt x="4" y="17"/>
                  </a:moveTo>
                  <a:cubicBezTo>
                    <a:pt x="4" y="17"/>
                    <a:pt x="0" y="25"/>
                    <a:pt x="2" y="28"/>
                  </a:cubicBezTo>
                  <a:cubicBezTo>
                    <a:pt x="3" y="32"/>
                    <a:pt x="7" y="38"/>
                    <a:pt x="12" y="38"/>
                  </a:cubicBezTo>
                  <a:cubicBezTo>
                    <a:pt x="17" y="38"/>
                    <a:pt x="17" y="30"/>
                    <a:pt x="17" y="27"/>
                  </a:cubicBezTo>
                  <a:cubicBezTo>
                    <a:pt x="18" y="24"/>
                    <a:pt x="15" y="20"/>
                    <a:pt x="14" y="19"/>
                  </a:cubicBezTo>
                  <a:cubicBezTo>
                    <a:pt x="14" y="18"/>
                    <a:pt x="13" y="12"/>
                    <a:pt x="13" y="10"/>
                  </a:cubicBezTo>
                  <a:cubicBezTo>
                    <a:pt x="13" y="8"/>
                    <a:pt x="4" y="0"/>
                    <a:pt x="4" y="8"/>
                  </a:cubicBezTo>
                  <a:cubicBezTo>
                    <a:pt x="4" y="17"/>
                    <a:pt x="6" y="13"/>
                    <a:pt x="4" y="17"/>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17" name="Google Shape;917;p41"/>
            <p:cNvSpPr/>
            <p:nvPr/>
          </p:nvSpPr>
          <p:spPr>
            <a:xfrm>
              <a:off x="5025" y="742"/>
              <a:ext cx="347" cy="198"/>
            </a:xfrm>
            <a:custGeom>
              <a:rect b="b" l="l" r="r" t="t"/>
              <a:pathLst>
                <a:path extrusionOk="0" h="272" w="476">
                  <a:moveTo>
                    <a:pt x="470" y="189"/>
                  </a:moveTo>
                  <a:cubicBezTo>
                    <a:pt x="454" y="170"/>
                    <a:pt x="437" y="193"/>
                    <a:pt x="426" y="193"/>
                  </a:cubicBezTo>
                  <a:cubicBezTo>
                    <a:pt x="415" y="195"/>
                    <a:pt x="408" y="204"/>
                    <a:pt x="401" y="209"/>
                  </a:cubicBezTo>
                  <a:cubicBezTo>
                    <a:pt x="319" y="272"/>
                    <a:pt x="388" y="213"/>
                    <a:pt x="387" y="204"/>
                  </a:cubicBezTo>
                  <a:cubicBezTo>
                    <a:pt x="387" y="201"/>
                    <a:pt x="374" y="192"/>
                    <a:pt x="367" y="199"/>
                  </a:cubicBezTo>
                  <a:cubicBezTo>
                    <a:pt x="360" y="206"/>
                    <a:pt x="347" y="231"/>
                    <a:pt x="342" y="234"/>
                  </a:cubicBezTo>
                  <a:cubicBezTo>
                    <a:pt x="342" y="234"/>
                    <a:pt x="342" y="234"/>
                    <a:pt x="342" y="234"/>
                  </a:cubicBezTo>
                  <a:cubicBezTo>
                    <a:pt x="342" y="234"/>
                    <a:pt x="342" y="233"/>
                    <a:pt x="340" y="233"/>
                  </a:cubicBezTo>
                  <a:cubicBezTo>
                    <a:pt x="333" y="232"/>
                    <a:pt x="315" y="220"/>
                    <a:pt x="307" y="212"/>
                  </a:cubicBezTo>
                  <a:cubicBezTo>
                    <a:pt x="299" y="204"/>
                    <a:pt x="293" y="203"/>
                    <a:pt x="290" y="199"/>
                  </a:cubicBezTo>
                  <a:cubicBezTo>
                    <a:pt x="287" y="195"/>
                    <a:pt x="281" y="187"/>
                    <a:pt x="275" y="176"/>
                  </a:cubicBezTo>
                  <a:cubicBezTo>
                    <a:pt x="269" y="165"/>
                    <a:pt x="258" y="167"/>
                    <a:pt x="255" y="167"/>
                  </a:cubicBezTo>
                  <a:cubicBezTo>
                    <a:pt x="253" y="168"/>
                    <a:pt x="215" y="179"/>
                    <a:pt x="215" y="179"/>
                  </a:cubicBezTo>
                  <a:cubicBezTo>
                    <a:pt x="209" y="179"/>
                    <a:pt x="14" y="224"/>
                    <a:pt x="10" y="225"/>
                  </a:cubicBezTo>
                  <a:cubicBezTo>
                    <a:pt x="6" y="193"/>
                    <a:pt x="2" y="158"/>
                    <a:pt x="1" y="135"/>
                  </a:cubicBezTo>
                  <a:cubicBezTo>
                    <a:pt x="1" y="119"/>
                    <a:pt x="1" y="107"/>
                    <a:pt x="0" y="99"/>
                  </a:cubicBezTo>
                  <a:cubicBezTo>
                    <a:pt x="2" y="98"/>
                    <a:pt x="61" y="88"/>
                    <a:pt x="111" y="78"/>
                  </a:cubicBezTo>
                  <a:cubicBezTo>
                    <a:pt x="133" y="74"/>
                    <a:pt x="153" y="70"/>
                    <a:pt x="165" y="67"/>
                  </a:cubicBezTo>
                  <a:cubicBezTo>
                    <a:pt x="165" y="67"/>
                    <a:pt x="231" y="54"/>
                    <a:pt x="241" y="47"/>
                  </a:cubicBezTo>
                  <a:cubicBezTo>
                    <a:pt x="253" y="39"/>
                    <a:pt x="278" y="5"/>
                    <a:pt x="287" y="1"/>
                  </a:cubicBezTo>
                  <a:cubicBezTo>
                    <a:pt x="290" y="0"/>
                    <a:pt x="294" y="1"/>
                    <a:pt x="299" y="3"/>
                  </a:cubicBezTo>
                  <a:cubicBezTo>
                    <a:pt x="304" y="5"/>
                    <a:pt x="309" y="10"/>
                    <a:pt x="313" y="14"/>
                  </a:cubicBezTo>
                  <a:cubicBezTo>
                    <a:pt x="319" y="21"/>
                    <a:pt x="327" y="28"/>
                    <a:pt x="329" y="25"/>
                  </a:cubicBezTo>
                  <a:cubicBezTo>
                    <a:pt x="333" y="22"/>
                    <a:pt x="342" y="15"/>
                    <a:pt x="345" y="21"/>
                  </a:cubicBezTo>
                  <a:cubicBezTo>
                    <a:pt x="348" y="27"/>
                    <a:pt x="332" y="40"/>
                    <a:pt x="323" y="50"/>
                  </a:cubicBezTo>
                  <a:cubicBezTo>
                    <a:pt x="313" y="59"/>
                    <a:pt x="298" y="87"/>
                    <a:pt x="308" y="95"/>
                  </a:cubicBezTo>
                  <a:cubicBezTo>
                    <a:pt x="317" y="103"/>
                    <a:pt x="335" y="100"/>
                    <a:pt x="339" y="99"/>
                  </a:cubicBezTo>
                  <a:cubicBezTo>
                    <a:pt x="345" y="97"/>
                    <a:pt x="351" y="102"/>
                    <a:pt x="355" y="109"/>
                  </a:cubicBezTo>
                  <a:cubicBezTo>
                    <a:pt x="358" y="117"/>
                    <a:pt x="361" y="125"/>
                    <a:pt x="361" y="133"/>
                  </a:cubicBezTo>
                  <a:cubicBezTo>
                    <a:pt x="363" y="141"/>
                    <a:pt x="361" y="146"/>
                    <a:pt x="372" y="147"/>
                  </a:cubicBezTo>
                  <a:cubicBezTo>
                    <a:pt x="383" y="147"/>
                    <a:pt x="381" y="150"/>
                    <a:pt x="386" y="157"/>
                  </a:cubicBezTo>
                  <a:cubicBezTo>
                    <a:pt x="391" y="164"/>
                    <a:pt x="389" y="171"/>
                    <a:pt x="403" y="171"/>
                  </a:cubicBezTo>
                  <a:cubicBezTo>
                    <a:pt x="417" y="171"/>
                    <a:pt x="430" y="167"/>
                    <a:pt x="433" y="164"/>
                  </a:cubicBezTo>
                  <a:cubicBezTo>
                    <a:pt x="435" y="161"/>
                    <a:pt x="451" y="161"/>
                    <a:pt x="450" y="152"/>
                  </a:cubicBezTo>
                  <a:cubicBezTo>
                    <a:pt x="449" y="143"/>
                    <a:pt x="440" y="132"/>
                    <a:pt x="433" y="124"/>
                  </a:cubicBezTo>
                  <a:cubicBezTo>
                    <a:pt x="425" y="116"/>
                    <a:pt x="419" y="105"/>
                    <a:pt x="422" y="103"/>
                  </a:cubicBezTo>
                  <a:cubicBezTo>
                    <a:pt x="425" y="101"/>
                    <a:pt x="435" y="98"/>
                    <a:pt x="443" y="106"/>
                  </a:cubicBezTo>
                  <a:cubicBezTo>
                    <a:pt x="449" y="115"/>
                    <a:pt x="463" y="142"/>
                    <a:pt x="465" y="147"/>
                  </a:cubicBezTo>
                  <a:cubicBezTo>
                    <a:pt x="467" y="152"/>
                    <a:pt x="476" y="196"/>
                    <a:pt x="470" y="189"/>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18" name="Google Shape;918;p41"/>
            <p:cNvSpPr/>
            <p:nvPr/>
          </p:nvSpPr>
          <p:spPr>
            <a:xfrm>
              <a:off x="5025" y="814"/>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19" name="Google Shape;919;p41"/>
            <p:cNvSpPr/>
            <p:nvPr/>
          </p:nvSpPr>
          <p:spPr>
            <a:xfrm>
              <a:off x="5025" y="814"/>
              <a:ext cx="0" cy="0"/>
            </a:xfrm>
            <a:custGeom>
              <a:rect b="b" l="l" r="r" t="t"/>
              <a:pathLst>
                <a:path extrusionOk="0" h="120000" w="120000">
                  <a:moveTo>
                    <a:pt x="0" y="0"/>
                  </a:moveTo>
                  <a:cubicBezTo>
                    <a:pt x="0" y="0"/>
                    <a:pt x="0" y="0"/>
                    <a:pt x="0" y="0"/>
                  </a:cubicBezTo>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20" name="Google Shape;920;p41"/>
            <p:cNvSpPr/>
            <p:nvPr/>
          </p:nvSpPr>
          <p:spPr>
            <a:xfrm>
              <a:off x="5292" y="907"/>
              <a:ext cx="32" cy="28"/>
            </a:xfrm>
            <a:custGeom>
              <a:rect b="b" l="l" r="r" t="t"/>
              <a:pathLst>
                <a:path extrusionOk="0" h="39" w="44">
                  <a:moveTo>
                    <a:pt x="43" y="15"/>
                  </a:moveTo>
                  <a:cubicBezTo>
                    <a:pt x="43" y="15"/>
                    <a:pt x="32" y="23"/>
                    <a:pt x="24" y="30"/>
                  </a:cubicBezTo>
                  <a:cubicBezTo>
                    <a:pt x="18" y="37"/>
                    <a:pt x="12" y="39"/>
                    <a:pt x="6" y="35"/>
                  </a:cubicBezTo>
                  <a:cubicBezTo>
                    <a:pt x="0" y="31"/>
                    <a:pt x="12" y="27"/>
                    <a:pt x="17" y="15"/>
                  </a:cubicBezTo>
                  <a:cubicBezTo>
                    <a:pt x="22" y="3"/>
                    <a:pt x="32" y="2"/>
                    <a:pt x="32" y="2"/>
                  </a:cubicBezTo>
                  <a:cubicBezTo>
                    <a:pt x="36" y="0"/>
                    <a:pt x="42" y="3"/>
                    <a:pt x="43" y="5"/>
                  </a:cubicBezTo>
                  <a:cubicBezTo>
                    <a:pt x="44" y="7"/>
                    <a:pt x="43" y="15"/>
                    <a:pt x="43" y="1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21" name="Google Shape;921;p41"/>
            <p:cNvSpPr/>
            <p:nvPr/>
          </p:nvSpPr>
          <p:spPr>
            <a:xfrm>
              <a:off x="5358" y="905"/>
              <a:ext cx="25" cy="20"/>
            </a:xfrm>
            <a:custGeom>
              <a:rect b="b" l="l" r="r" t="t"/>
              <a:pathLst>
                <a:path extrusionOk="0" h="28" w="34">
                  <a:moveTo>
                    <a:pt x="33" y="11"/>
                  </a:moveTo>
                  <a:cubicBezTo>
                    <a:pt x="32" y="17"/>
                    <a:pt x="28" y="22"/>
                    <a:pt x="22" y="25"/>
                  </a:cubicBezTo>
                  <a:cubicBezTo>
                    <a:pt x="15" y="28"/>
                    <a:pt x="10" y="24"/>
                    <a:pt x="6" y="22"/>
                  </a:cubicBezTo>
                  <a:cubicBezTo>
                    <a:pt x="0" y="20"/>
                    <a:pt x="7" y="14"/>
                    <a:pt x="9" y="7"/>
                  </a:cubicBezTo>
                  <a:cubicBezTo>
                    <a:pt x="12" y="0"/>
                    <a:pt x="19" y="4"/>
                    <a:pt x="20" y="4"/>
                  </a:cubicBezTo>
                  <a:cubicBezTo>
                    <a:pt x="22" y="5"/>
                    <a:pt x="34" y="6"/>
                    <a:pt x="33" y="11"/>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22" name="Google Shape;922;p41"/>
            <p:cNvSpPr/>
            <p:nvPr/>
          </p:nvSpPr>
          <p:spPr>
            <a:xfrm>
              <a:off x="4952" y="493"/>
              <a:ext cx="171" cy="321"/>
            </a:xfrm>
            <a:custGeom>
              <a:rect b="b" l="l" r="r" t="t"/>
              <a:pathLst>
                <a:path extrusionOk="0" h="442" w="235">
                  <a:moveTo>
                    <a:pt x="224" y="105"/>
                  </a:moveTo>
                  <a:cubicBezTo>
                    <a:pt x="213" y="113"/>
                    <a:pt x="191" y="126"/>
                    <a:pt x="191" y="143"/>
                  </a:cubicBezTo>
                  <a:cubicBezTo>
                    <a:pt x="191" y="159"/>
                    <a:pt x="197" y="184"/>
                    <a:pt x="194" y="203"/>
                  </a:cubicBezTo>
                  <a:cubicBezTo>
                    <a:pt x="191" y="221"/>
                    <a:pt x="180" y="245"/>
                    <a:pt x="183" y="271"/>
                  </a:cubicBezTo>
                  <a:cubicBezTo>
                    <a:pt x="185" y="298"/>
                    <a:pt x="191" y="367"/>
                    <a:pt x="191" y="383"/>
                  </a:cubicBezTo>
                  <a:cubicBezTo>
                    <a:pt x="212" y="421"/>
                    <a:pt x="212" y="421"/>
                    <a:pt x="212" y="421"/>
                  </a:cubicBezTo>
                  <a:cubicBezTo>
                    <a:pt x="162" y="431"/>
                    <a:pt x="103" y="441"/>
                    <a:pt x="101" y="442"/>
                  </a:cubicBezTo>
                  <a:cubicBezTo>
                    <a:pt x="101" y="424"/>
                    <a:pt x="100" y="417"/>
                    <a:pt x="97" y="404"/>
                  </a:cubicBezTo>
                  <a:cubicBezTo>
                    <a:pt x="92" y="386"/>
                    <a:pt x="85" y="348"/>
                    <a:pt x="83" y="327"/>
                  </a:cubicBezTo>
                  <a:cubicBezTo>
                    <a:pt x="81" y="306"/>
                    <a:pt x="70" y="304"/>
                    <a:pt x="58" y="301"/>
                  </a:cubicBezTo>
                  <a:cubicBezTo>
                    <a:pt x="46" y="298"/>
                    <a:pt x="48" y="290"/>
                    <a:pt x="48" y="274"/>
                  </a:cubicBezTo>
                  <a:cubicBezTo>
                    <a:pt x="48" y="257"/>
                    <a:pt x="35" y="235"/>
                    <a:pt x="33" y="222"/>
                  </a:cubicBezTo>
                  <a:cubicBezTo>
                    <a:pt x="30" y="208"/>
                    <a:pt x="32" y="204"/>
                    <a:pt x="32" y="189"/>
                  </a:cubicBezTo>
                  <a:cubicBezTo>
                    <a:pt x="33" y="174"/>
                    <a:pt x="22" y="156"/>
                    <a:pt x="17" y="138"/>
                  </a:cubicBezTo>
                  <a:cubicBezTo>
                    <a:pt x="12" y="121"/>
                    <a:pt x="0" y="61"/>
                    <a:pt x="0" y="61"/>
                  </a:cubicBezTo>
                  <a:cubicBezTo>
                    <a:pt x="207" y="6"/>
                    <a:pt x="207" y="6"/>
                    <a:pt x="207" y="6"/>
                  </a:cubicBezTo>
                  <a:cubicBezTo>
                    <a:pt x="207" y="6"/>
                    <a:pt x="219" y="0"/>
                    <a:pt x="219" y="5"/>
                  </a:cubicBezTo>
                  <a:cubicBezTo>
                    <a:pt x="219" y="6"/>
                    <a:pt x="219" y="6"/>
                    <a:pt x="219" y="6"/>
                  </a:cubicBezTo>
                  <a:cubicBezTo>
                    <a:pt x="219" y="13"/>
                    <a:pt x="219" y="38"/>
                    <a:pt x="219" y="45"/>
                  </a:cubicBezTo>
                  <a:cubicBezTo>
                    <a:pt x="219" y="53"/>
                    <a:pt x="226" y="59"/>
                    <a:pt x="230" y="71"/>
                  </a:cubicBezTo>
                  <a:cubicBezTo>
                    <a:pt x="234" y="83"/>
                    <a:pt x="235" y="97"/>
                    <a:pt x="224" y="105"/>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23" name="Google Shape;923;p41"/>
            <p:cNvSpPr/>
            <p:nvPr/>
          </p:nvSpPr>
          <p:spPr>
            <a:xfrm>
              <a:off x="5083" y="456"/>
              <a:ext cx="166" cy="343"/>
            </a:xfrm>
            <a:custGeom>
              <a:rect b="b" l="l" r="r" t="t"/>
              <a:pathLst>
                <a:path extrusionOk="0" h="471" w="229">
                  <a:moveTo>
                    <a:pt x="220" y="396"/>
                  </a:moveTo>
                  <a:cubicBezTo>
                    <a:pt x="215" y="394"/>
                    <a:pt x="211" y="393"/>
                    <a:pt x="208" y="394"/>
                  </a:cubicBezTo>
                  <a:cubicBezTo>
                    <a:pt x="199" y="398"/>
                    <a:pt x="174" y="432"/>
                    <a:pt x="162" y="440"/>
                  </a:cubicBezTo>
                  <a:cubicBezTo>
                    <a:pt x="152" y="447"/>
                    <a:pt x="86" y="460"/>
                    <a:pt x="86" y="460"/>
                  </a:cubicBezTo>
                  <a:cubicBezTo>
                    <a:pt x="74" y="463"/>
                    <a:pt x="54" y="467"/>
                    <a:pt x="32" y="471"/>
                  </a:cubicBezTo>
                  <a:cubicBezTo>
                    <a:pt x="11" y="433"/>
                    <a:pt x="11" y="433"/>
                    <a:pt x="11" y="433"/>
                  </a:cubicBezTo>
                  <a:cubicBezTo>
                    <a:pt x="11" y="417"/>
                    <a:pt x="5" y="348"/>
                    <a:pt x="3" y="321"/>
                  </a:cubicBezTo>
                  <a:cubicBezTo>
                    <a:pt x="0" y="295"/>
                    <a:pt x="11" y="271"/>
                    <a:pt x="14" y="253"/>
                  </a:cubicBezTo>
                  <a:cubicBezTo>
                    <a:pt x="17" y="234"/>
                    <a:pt x="11" y="209"/>
                    <a:pt x="11" y="193"/>
                  </a:cubicBezTo>
                  <a:cubicBezTo>
                    <a:pt x="11" y="176"/>
                    <a:pt x="33" y="163"/>
                    <a:pt x="44" y="155"/>
                  </a:cubicBezTo>
                  <a:cubicBezTo>
                    <a:pt x="55" y="147"/>
                    <a:pt x="54" y="133"/>
                    <a:pt x="50" y="121"/>
                  </a:cubicBezTo>
                  <a:cubicBezTo>
                    <a:pt x="46" y="109"/>
                    <a:pt x="39" y="103"/>
                    <a:pt x="39" y="95"/>
                  </a:cubicBezTo>
                  <a:cubicBezTo>
                    <a:pt x="39" y="88"/>
                    <a:pt x="39" y="63"/>
                    <a:pt x="39" y="56"/>
                  </a:cubicBezTo>
                  <a:cubicBezTo>
                    <a:pt x="39" y="56"/>
                    <a:pt x="39" y="56"/>
                    <a:pt x="39" y="55"/>
                  </a:cubicBezTo>
                  <a:cubicBezTo>
                    <a:pt x="40" y="51"/>
                    <a:pt x="41" y="28"/>
                    <a:pt x="43" y="18"/>
                  </a:cubicBezTo>
                  <a:cubicBezTo>
                    <a:pt x="45" y="7"/>
                    <a:pt x="52" y="1"/>
                    <a:pt x="63" y="1"/>
                  </a:cubicBezTo>
                  <a:cubicBezTo>
                    <a:pt x="65" y="1"/>
                    <a:pt x="68" y="0"/>
                    <a:pt x="70" y="0"/>
                  </a:cubicBezTo>
                  <a:cubicBezTo>
                    <a:pt x="76" y="1"/>
                    <a:pt x="81" y="7"/>
                    <a:pt x="91" y="35"/>
                  </a:cubicBezTo>
                  <a:cubicBezTo>
                    <a:pt x="104" y="73"/>
                    <a:pt x="149" y="205"/>
                    <a:pt x="157" y="231"/>
                  </a:cubicBezTo>
                  <a:cubicBezTo>
                    <a:pt x="165" y="257"/>
                    <a:pt x="179" y="279"/>
                    <a:pt x="176" y="291"/>
                  </a:cubicBezTo>
                  <a:cubicBezTo>
                    <a:pt x="174" y="302"/>
                    <a:pt x="201" y="323"/>
                    <a:pt x="206" y="334"/>
                  </a:cubicBezTo>
                  <a:cubicBezTo>
                    <a:pt x="211" y="345"/>
                    <a:pt x="215" y="342"/>
                    <a:pt x="222" y="353"/>
                  </a:cubicBezTo>
                  <a:cubicBezTo>
                    <a:pt x="222" y="353"/>
                    <a:pt x="223" y="354"/>
                    <a:pt x="223" y="354"/>
                  </a:cubicBezTo>
                  <a:cubicBezTo>
                    <a:pt x="229" y="366"/>
                    <a:pt x="223" y="394"/>
                    <a:pt x="220" y="396"/>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24" name="Google Shape;924;p41"/>
            <p:cNvSpPr/>
            <p:nvPr/>
          </p:nvSpPr>
          <p:spPr>
            <a:xfrm>
              <a:off x="5134" y="124"/>
              <a:ext cx="378" cy="590"/>
            </a:xfrm>
            <a:custGeom>
              <a:rect b="b" l="l" r="r" t="t"/>
              <a:pathLst>
                <a:path extrusionOk="0" h="811" w="520">
                  <a:moveTo>
                    <a:pt x="499" y="410"/>
                  </a:moveTo>
                  <a:cubicBezTo>
                    <a:pt x="488" y="418"/>
                    <a:pt x="467" y="431"/>
                    <a:pt x="459" y="444"/>
                  </a:cubicBezTo>
                  <a:cubicBezTo>
                    <a:pt x="450" y="456"/>
                    <a:pt x="433" y="481"/>
                    <a:pt x="423" y="486"/>
                  </a:cubicBezTo>
                  <a:cubicBezTo>
                    <a:pt x="414" y="492"/>
                    <a:pt x="400" y="486"/>
                    <a:pt x="397" y="504"/>
                  </a:cubicBezTo>
                  <a:cubicBezTo>
                    <a:pt x="395" y="523"/>
                    <a:pt x="391" y="524"/>
                    <a:pt x="377" y="524"/>
                  </a:cubicBezTo>
                  <a:cubicBezTo>
                    <a:pt x="364" y="524"/>
                    <a:pt x="346" y="546"/>
                    <a:pt x="337" y="532"/>
                  </a:cubicBezTo>
                  <a:cubicBezTo>
                    <a:pt x="327" y="518"/>
                    <a:pt x="319" y="510"/>
                    <a:pt x="313" y="515"/>
                  </a:cubicBezTo>
                  <a:cubicBezTo>
                    <a:pt x="306" y="520"/>
                    <a:pt x="305" y="529"/>
                    <a:pt x="305" y="545"/>
                  </a:cubicBezTo>
                  <a:cubicBezTo>
                    <a:pt x="305" y="561"/>
                    <a:pt x="321" y="600"/>
                    <a:pt x="302" y="603"/>
                  </a:cubicBezTo>
                  <a:cubicBezTo>
                    <a:pt x="283" y="606"/>
                    <a:pt x="275" y="597"/>
                    <a:pt x="270" y="606"/>
                  </a:cubicBezTo>
                  <a:cubicBezTo>
                    <a:pt x="265" y="614"/>
                    <a:pt x="263" y="628"/>
                    <a:pt x="263" y="628"/>
                  </a:cubicBezTo>
                  <a:cubicBezTo>
                    <a:pt x="263" y="628"/>
                    <a:pt x="271" y="658"/>
                    <a:pt x="255" y="653"/>
                  </a:cubicBezTo>
                  <a:cubicBezTo>
                    <a:pt x="239" y="648"/>
                    <a:pt x="231" y="661"/>
                    <a:pt x="212" y="666"/>
                  </a:cubicBezTo>
                  <a:cubicBezTo>
                    <a:pt x="193" y="670"/>
                    <a:pt x="193" y="668"/>
                    <a:pt x="191" y="683"/>
                  </a:cubicBezTo>
                  <a:cubicBezTo>
                    <a:pt x="189" y="698"/>
                    <a:pt x="199" y="718"/>
                    <a:pt x="185" y="726"/>
                  </a:cubicBezTo>
                  <a:cubicBezTo>
                    <a:pt x="172" y="734"/>
                    <a:pt x="173" y="738"/>
                    <a:pt x="171" y="750"/>
                  </a:cubicBezTo>
                  <a:cubicBezTo>
                    <a:pt x="168" y="763"/>
                    <a:pt x="155" y="793"/>
                    <a:pt x="155" y="810"/>
                  </a:cubicBezTo>
                  <a:cubicBezTo>
                    <a:pt x="153" y="811"/>
                    <a:pt x="153" y="811"/>
                    <a:pt x="153" y="811"/>
                  </a:cubicBezTo>
                  <a:cubicBezTo>
                    <a:pt x="153" y="811"/>
                    <a:pt x="152" y="810"/>
                    <a:pt x="152" y="810"/>
                  </a:cubicBezTo>
                  <a:cubicBezTo>
                    <a:pt x="145" y="799"/>
                    <a:pt x="141" y="802"/>
                    <a:pt x="136" y="791"/>
                  </a:cubicBezTo>
                  <a:cubicBezTo>
                    <a:pt x="131" y="780"/>
                    <a:pt x="104" y="759"/>
                    <a:pt x="106" y="748"/>
                  </a:cubicBezTo>
                  <a:cubicBezTo>
                    <a:pt x="109" y="736"/>
                    <a:pt x="95" y="714"/>
                    <a:pt x="87" y="688"/>
                  </a:cubicBezTo>
                  <a:cubicBezTo>
                    <a:pt x="79" y="662"/>
                    <a:pt x="34" y="530"/>
                    <a:pt x="21" y="492"/>
                  </a:cubicBezTo>
                  <a:cubicBezTo>
                    <a:pt x="11" y="464"/>
                    <a:pt x="6" y="458"/>
                    <a:pt x="0" y="457"/>
                  </a:cubicBezTo>
                  <a:cubicBezTo>
                    <a:pt x="0" y="457"/>
                    <a:pt x="0" y="457"/>
                    <a:pt x="0" y="457"/>
                  </a:cubicBezTo>
                  <a:cubicBezTo>
                    <a:pt x="0" y="457"/>
                    <a:pt x="12" y="426"/>
                    <a:pt x="21" y="431"/>
                  </a:cubicBezTo>
                  <a:cubicBezTo>
                    <a:pt x="30" y="436"/>
                    <a:pt x="35" y="439"/>
                    <a:pt x="38" y="419"/>
                  </a:cubicBezTo>
                  <a:cubicBezTo>
                    <a:pt x="41" y="399"/>
                    <a:pt x="45" y="375"/>
                    <a:pt x="49" y="370"/>
                  </a:cubicBezTo>
                  <a:cubicBezTo>
                    <a:pt x="53" y="365"/>
                    <a:pt x="64" y="349"/>
                    <a:pt x="65" y="341"/>
                  </a:cubicBezTo>
                  <a:cubicBezTo>
                    <a:pt x="66" y="333"/>
                    <a:pt x="78" y="324"/>
                    <a:pt x="72" y="314"/>
                  </a:cubicBezTo>
                  <a:cubicBezTo>
                    <a:pt x="72" y="314"/>
                    <a:pt x="65" y="291"/>
                    <a:pt x="65" y="268"/>
                  </a:cubicBezTo>
                  <a:cubicBezTo>
                    <a:pt x="65" y="244"/>
                    <a:pt x="74" y="228"/>
                    <a:pt x="74" y="228"/>
                  </a:cubicBezTo>
                  <a:cubicBezTo>
                    <a:pt x="74" y="228"/>
                    <a:pt x="79" y="204"/>
                    <a:pt x="74" y="191"/>
                  </a:cubicBezTo>
                  <a:cubicBezTo>
                    <a:pt x="69" y="178"/>
                    <a:pt x="74" y="160"/>
                    <a:pt x="76" y="150"/>
                  </a:cubicBezTo>
                  <a:cubicBezTo>
                    <a:pt x="78" y="141"/>
                    <a:pt x="108" y="66"/>
                    <a:pt x="106" y="56"/>
                  </a:cubicBezTo>
                  <a:cubicBezTo>
                    <a:pt x="105" y="45"/>
                    <a:pt x="123" y="0"/>
                    <a:pt x="139" y="23"/>
                  </a:cubicBezTo>
                  <a:cubicBezTo>
                    <a:pt x="155" y="46"/>
                    <a:pt x="169" y="70"/>
                    <a:pt x="189" y="46"/>
                  </a:cubicBezTo>
                  <a:cubicBezTo>
                    <a:pt x="209" y="22"/>
                    <a:pt x="219" y="2"/>
                    <a:pt x="244" y="10"/>
                  </a:cubicBezTo>
                  <a:cubicBezTo>
                    <a:pt x="269" y="17"/>
                    <a:pt x="299" y="34"/>
                    <a:pt x="312" y="74"/>
                  </a:cubicBezTo>
                  <a:cubicBezTo>
                    <a:pt x="325" y="114"/>
                    <a:pt x="344" y="145"/>
                    <a:pt x="349" y="175"/>
                  </a:cubicBezTo>
                  <a:cubicBezTo>
                    <a:pt x="353" y="205"/>
                    <a:pt x="354" y="257"/>
                    <a:pt x="372" y="264"/>
                  </a:cubicBezTo>
                  <a:cubicBezTo>
                    <a:pt x="390" y="270"/>
                    <a:pt x="407" y="256"/>
                    <a:pt x="417" y="274"/>
                  </a:cubicBezTo>
                  <a:cubicBezTo>
                    <a:pt x="427" y="292"/>
                    <a:pt x="427" y="322"/>
                    <a:pt x="443" y="328"/>
                  </a:cubicBezTo>
                  <a:cubicBezTo>
                    <a:pt x="459" y="334"/>
                    <a:pt x="461" y="320"/>
                    <a:pt x="479" y="334"/>
                  </a:cubicBezTo>
                  <a:cubicBezTo>
                    <a:pt x="496" y="349"/>
                    <a:pt x="519" y="374"/>
                    <a:pt x="519" y="381"/>
                  </a:cubicBezTo>
                  <a:cubicBezTo>
                    <a:pt x="520" y="388"/>
                    <a:pt x="511" y="402"/>
                    <a:pt x="499" y="410"/>
                  </a:cubicBezTo>
                  <a:close/>
                </a:path>
              </a:pathLst>
            </a:custGeom>
            <a:solidFill>
              <a:srgbClr val="CBCBCB"/>
            </a:solidFill>
            <a:ln cap="flat" cmpd="sng" w="9525">
              <a:solidFill>
                <a:schemeClr val="lt1"/>
              </a:solidFill>
              <a:prstDash val="solid"/>
              <a:miter lim="800000"/>
              <a:headEnd len="sm" w="sm" type="none"/>
              <a:tailEnd len="sm" w="sm" type="none"/>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grpSp>
      <p:grpSp>
        <p:nvGrpSpPr>
          <p:cNvPr id="925" name="Google Shape;925;p41"/>
          <p:cNvGrpSpPr/>
          <p:nvPr/>
        </p:nvGrpSpPr>
        <p:grpSpPr>
          <a:xfrm>
            <a:off x="2980477" y="3101282"/>
            <a:ext cx="1656724" cy="1133093"/>
            <a:chOff x="-12" y="-11"/>
            <a:chExt cx="5789" cy="3248"/>
          </a:xfrm>
        </p:grpSpPr>
        <p:sp>
          <p:nvSpPr>
            <p:cNvPr id="926" name="Google Shape;926;p41"/>
            <p:cNvSpPr/>
            <p:nvPr/>
          </p:nvSpPr>
          <p:spPr>
            <a:xfrm>
              <a:off x="1818" y="-11"/>
              <a:ext cx="3959" cy="2998"/>
            </a:xfrm>
            <a:custGeom>
              <a:rect b="b" l="l" r="r" t="t"/>
              <a:pathLst>
                <a:path extrusionOk="0" h="1558" w="2060">
                  <a:moveTo>
                    <a:pt x="2040" y="1310"/>
                  </a:moveTo>
                  <a:cubicBezTo>
                    <a:pt x="2045" y="1300"/>
                    <a:pt x="2060" y="1281"/>
                    <a:pt x="2046" y="1277"/>
                  </a:cubicBezTo>
                  <a:cubicBezTo>
                    <a:pt x="2032" y="1273"/>
                    <a:pt x="2018" y="1271"/>
                    <a:pt x="2005" y="1263"/>
                  </a:cubicBezTo>
                  <a:cubicBezTo>
                    <a:pt x="1992" y="1255"/>
                    <a:pt x="1998" y="1253"/>
                    <a:pt x="1983" y="1245"/>
                  </a:cubicBezTo>
                  <a:cubicBezTo>
                    <a:pt x="1968" y="1237"/>
                    <a:pt x="1961" y="1245"/>
                    <a:pt x="1956" y="1237"/>
                  </a:cubicBezTo>
                  <a:cubicBezTo>
                    <a:pt x="1950" y="1229"/>
                    <a:pt x="1948" y="1230"/>
                    <a:pt x="1946" y="1224"/>
                  </a:cubicBezTo>
                  <a:cubicBezTo>
                    <a:pt x="1944" y="1218"/>
                    <a:pt x="1938" y="1210"/>
                    <a:pt x="1937" y="1204"/>
                  </a:cubicBezTo>
                  <a:cubicBezTo>
                    <a:pt x="1936" y="1199"/>
                    <a:pt x="1929" y="1204"/>
                    <a:pt x="1928" y="1192"/>
                  </a:cubicBezTo>
                  <a:cubicBezTo>
                    <a:pt x="1928" y="1181"/>
                    <a:pt x="1922" y="1164"/>
                    <a:pt x="1912" y="1156"/>
                  </a:cubicBezTo>
                  <a:cubicBezTo>
                    <a:pt x="1903" y="1148"/>
                    <a:pt x="1884" y="1112"/>
                    <a:pt x="1878" y="1102"/>
                  </a:cubicBezTo>
                  <a:cubicBezTo>
                    <a:pt x="1877" y="1100"/>
                    <a:pt x="1876" y="1099"/>
                    <a:pt x="1875" y="1098"/>
                  </a:cubicBezTo>
                  <a:cubicBezTo>
                    <a:pt x="1869" y="1089"/>
                    <a:pt x="1863" y="1084"/>
                    <a:pt x="1858" y="1077"/>
                  </a:cubicBezTo>
                  <a:cubicBezTo>
                    <a:pt x="1852" y="1069"/>
                    <a:pt x="1829" y="1058"/>
                    <a:pt x="1828" y="1054"/>
                  </a:cubicBezTo>
                  <a:cubicBezTo>
                    <a:pt x="1828" y="1050"/>
                    <a:pt x="1824" y="1035"/>
                    <a:pt x="1810" y="1024"/>
                  </a:cubicBezTo>
                  <a:cubicBezTo>
                    <a:pt x="1796" y="1014"/>
                    <a:pt x="1787" y="1012"/>
                    <a:pt x="1787" y="1004"/>
                  </a:cubicBezTo>
                  <a:cubicBezTo>
                    <a:pt x="1787" y="995"/>
                    <a:pt x="1786" y="982"/>
                    <a:pt x="1778" y="978"/>
                  </a:cubicBezTo>
                  <a:cubicBezTo>
                    <a:pt x="1769" y="975"/>
                    <a:pt x="1786" y="964"/>
                    <a:pt x="1756" y="973"/>
                  </a:cubicBezTo>
                  <a:cubicBezTo>
                    <a:pt x="1726" y="982"/>
                    <a:pt x="1730" y="972"/>
                    <a:pt x="1726" y="982"/>
                  </a:cubicBezTo>
                  <a:cubicBezTo>
                    <a:pt x="1721" y="992"/>
                    <a:pt x="1722" y="998"/>
                    <a:pt x="1718" y="998"/>
                  </a:cubicBezTo>
                  <a:cubicBezTo>
                    <a:pt x="1713" y="998"/>
                    <a:pt x="1712" y="1002"/>
                    <a:pt x="1709" y="1014"/>
                  </a:cubicBezTo>
                  <a:cubicBezTo>
                    <a:pt x="1706" y="1026"/>
                    <a:pt x="1704" y="1023"/>
                    <a:pt x="1690" y="1029"/>
                  </a:cubicBezTo>
                  <a:cubicBezTo>
                    <a:pt x="1677" y="1034"/>
                    <a:pt x="1667" y="1047"/>
                    <a:pt x="1662" y="1041"/>
                  </a:cubicBezTo>
                  <a:cubicBezTo>
                    <a:pt x="1661" y="1040"/>
                    <a:pt x="1660" y="1039"/>
                    <a:pt x="1659" y="1036"/>
                  </a:cubicBezTo>
                  <a:cubicBezTo>
                    <a:pt x="1654" y="1020"/>
                    <a:pt x="1648" y="1012"/>
                    <a:pt x="1640" y="1008"/>
                  </a:cubicBezTo>
                  <a:cubicBezTo>
                    <a:pt x="1632" y="1004"/>
                    <a:pt x="1615" y="988"/>
                    <a:pt x="1604" y="974"/>
                  </a:cubicBezTo>
                  <a:cubicBezTo>
                    <a:pt x="1594" y="961"/>
                    <a:pt x="1582" y="964"/>
                    <a:pt x="1578" y="960"/>
                  </a:cubicBezTo>
                  <a:cubicBezTo>
                    <a:pt x="1574" y="957"/>
                    <a:pt x="1570" y="954"/>
                    <a:pt x="1574" y="944"/>
                  </a:cubicBezTo>
                  <a:cubicBezTo>
                    <a:pt x="1577" y="933"/>
                    <a:pt x="1578" y="924"/>
                    <a:pt x="1562" y="926"/>
                  </a:cubicBezTo>
                  <a:cubicBezTo>
                    <a:pt x="1545" y="929"/>
                    <a:pt x="1542" y="937"/>
                    <a:pt x="1529" y="938"/>
                  </a:cubicBezTo>
                  <a:cubicBezTo>
                    <a:pt x="1516" y="938"/>
                    <a:pt x="1512" y="932"/>
                    <a:pt x="1506" y="932"/>
                  </a:cubicBezTo>
                  <a:cubicBezTo>
                    <a:pt x="1499" y="932"/>
                    <a:pt x="1498" y="934"/>
                    <a:pt x="1492" y="934"/>
                  </a:cubicBezTo>
                  <a:cubicBezTo>
                    <a:pt x="1487" y="934"/>
                    <a:pt x="1476" y="938"/>
                    <a:pt x="1476" y="930"/>
                  </a:cubicBezTo>
                  <a:cubicBezTo>
                    <a:pt x="1476" y="156"/>
                    <a:pt x="1476" y="156"/>
                    <a:pt x="1476" y="156"/>
                  </a:cubicBezTo>
                  <a:cubicBezTo>
                    <a:pt x="1476" y="156"/>
                    <a:pt x="1424" y="146"/>
                    <a:pt x="1414" y="138"/>
                  </a:cubicBezTo>
                  <a:cubicBezTo>
                    <a:pt x="1403" y="131"/>
                    <a:pt x="1393" y="116"/>
                    <a:pt x="1358" y="118"/>
                  </a:cubicBezTo>
                  <a:cubicBezTo>
                    <a:pt x="1324" y="119"/>
                    <a:pt x="1282" y="135"/>
                    <a:pt x="1267" y="132"/>
                  </a:cubicBezTo>
                  <a:cubicBezTo>
                    <a:pt x="1252" y="128"/>
                    <a:pt x="1246" y="108"/>
                    <a:pt x="1189" y="108"/>
                  </a:cubicBezTo>
                  <a:cubicBezTo>
                    <a:pt x="1132" y="109"/>
                    <a:pt x="1134" y="105"/>
                    <a:pt x="1102" y="96"/>
                  </a:cubicBezTo>
                  <a:cubicBezTo>
                    <a:pt x="1070" y="88"/>
                    <a:pt x="1063" y="74"/>
                    <a:pt x="1016" y="82"/>
                  </a:cubicBezTo>
                  <a:cubicBezTo>
                    <a:pt x="968" y="91"/>
                    <a:pt x="962" y="103"/>
                    <a:pt x="946" y="95"/>
                  </a:cubicBezTo>
                  <a:cubicBezTo>
                    <a:pt x="929" y="87"/>
                    <a:pt x="889" y="84"/>
                    <a:pt x="886" y="80"/>
                  </a:cubicBezTo>
                  <a:cubicBezTo>
                    <a:pt x="884" y="76"/>
                    <a:pt x="883" y="65"/>
                    <a:pt x="886" y="60"/>
                  </a:cubicBezTo>
                  <a:cubicBezTo>
                    <a:pt x="890" y="54"/>
                    <a:pt x="882" y="47"/>
                    <a:pt x="864" y="49"/>
                  </a:cubicBezTo>
                  <a:cubicBezTo>
                    <a:pt x="845" y="51"/>
                    <a:pt x="807" y="62"/>
                    <a:pt x="786" y="58"/>
                  </a:cubicBezTo>
                  <a:cubicBezTo>
                    <a:pt x="766" y="54"/>
                    <a:pt x="760" y="49"/>
                    <a:pt x="764" y="43"/>
                  </a:cubicBezTo>
                  <a:cubicBezTo>
                    <a:pt x="768" y="37"/>
                    <a:pt x="757" y="30"/>
                    <a:pt x="748" y="30"/>
                  </a:cubicBezTo>
                  <a:cubicBezTo>
                    <a:pt x="740" y="29"/>
                    <a:pt x="735" y="36"/>
                    <a:pt x="732" y="40"/>
                  </a:cubicBezTo>
                  <a:cubicBezTo>
                    <a:pt x="730" y="45"/>
                    <a:pt x="733" y="52"/>
                    <a:pt x="728" y="55"/>
                  </a:cubicBezTo>
                  <a:cubicBezTo>
                    <a:pt x="722" y="58"/>
                    <a:pt x="696" y="54"/>
                    <a:pt x="690" y="52"/>
                  </a:cubicBezTo>
                  <a:cubicBezTo>
                    <a:pt x="685" y="50"/>
                    <a:pt x="686" y="51"/>
                    <a:pt x="697" y="46"/>
                  </a:cubicBezTo>
                  <a:cubicBezTo>
                    <a:pt x="708" y="42"/>
                    <a:pt x="718" y="42"/>
                    <a:pt x="718" y="30"/>
                  </a:cubicBezTo>
                  <a:cubicBezTo>
                    <a:pt x="719" y="18"/>
                    <a:pt x="716" y="20"/>
                    <a:pt x="706" y="18"/>
                  </a:cubicBezTo>
                  <a:cubicBezTo>
                    <a:pt x="696" y="16"/>
                    <a:pt x="702" y="0"/>
                    <a:pt x="676" y="9"/>
                  </a:cubicBezTo>
                  <a:cubicBezTo>
                    <a:pt x="651" y="18"/>
                    <a:pt x="654" y="30"/>
                    <a:pt x="632" y="36"/>
                  </a:cubicBezTo>
                  <a:cubicBezTo>
                    <a:pt x="610" y="42"/>
                    <a:pt x="598" y="58"/>
                    <a:pt x="573" y="56"/>
                  </a:cubicBezTo>
                  <a:cubicBezTo>
                    <a:pt x="548" y="54"/>
                    <a:pt x="552" y="55"/>
                    <a:pt x="538" y="54"/>
                  </a:cubicBezTo>
                  <a:cubicBezTo>
                    <a:pt x="525" y="54"/>
                    <a:pt x="479" y="65"/>
                    <a:pt x="473" y="75"/>
                  </a:cubicBezTo>
                  <a:cubicBezTo>
                    <a:pt x="467" y="85"/>
                    <a:pt x="446" y="100"/>
                    <a:pt x="422" y="98"/>
                  </a:cubicBezTo>
                  <a:cubicBezTo>
                    <a:pt x="398" y="96"/>
                    <a:pt x="393" y="94"/>
                    <a:pt x="364" y="115"/>
                  </a:cubicBezTo>
                  <a:cubicBezTo>
                    <a:pt x="336" y="136"/>
                    <a:pt x="336" y="156"/>
                    <a:pt x="326" y="170"/>
                  </a:cubicBezTo>
                  <a:cubicBezTo>
                    <a:pt x="316" y="184"/>
                    <a:pt x="304" y="214"/>
                    <a:pt x="261" y="217"/>
                  </a:cubicBezTo>
                  <a:cubicBezTo>
                    <a:pt x="218" y="220"/>
                    <a:pt x="170" y="218"/>
                    <a:pt x="170" y="218"/>
                  </a:cubicBezTo>
                  <a:cubicBezTo>
                    <a:pt x="170" y="218"/>
                    <a:pt x="165" y="226"/>
                    <a:pt x="165" y="230"/>
                  </a:cubicBezTo>
                  <a:cubicBezTo>
                    <a:pt x="165" y="234"/>
                    <a:pt x="170" y="250"/>
                    <a:pt x="160" y="254"/>
                  </a:cubicBezTo>
                  <a:cubicBezTo>
                    <a:pt x="150" y="258"/>
                    <a:pt x="131" y="258"/>
                    <a:pt x="133" y="262"/>
                  </a:cubicBezTo>
                  <a:cubicBezTo>
                    <a:pt x="135" y="265"/>
                    <a:pt x="150" y="267"/>
                    <a:pt x="154" y="270"/>
                  </a:cubicBezTo>
                  <a:cubicBezTo>
                    <a:pt x="158" y="272"/>
                    <a:pt x="211" y="284"/>
                    <a:pt x="220" y="296"/>
                  </a:cubicBezTo>
                  <a:cubicBezTo>
                    <a:pt x="230" y="309"/>
                    <a:pt x="228" y="304"/>
                    <a:pt x="240" y="310"/>
                  </a:cubicBezTo>
                  <a:cubicBezTo>
                    <a:pt x="252" y="317"/>
                    <a:pt x="282" y="326"/>
                    <a:pt x="286" y="340"/>
                  </a:cubicBezTo>
                  <a:cubicBezTo>
                    <a:pt x="290" y="353"/>
                    <a:pt x="294" y="365"/>
                    <a:pt x="300" y="367"/>
                  </a:cubicBezTo>
                  <a:cubicBezTo>
                    <a:pt x="301" y="367"/>
                    <a:pt x="301" y="367"/>
                    <a:pt x="302" y="367"/>
                  </a:cubicBezTo>
                  <a:cubicBezTo>
                    <a:pt x="309" y="368"/>
                    <a:pt x="344" y="376"/>
                    <a:pt x="348" y="376"/>
                  </a:cubicBezTo>
                  <a:cubicBezTo>
                    <a:pt x="353" y="376"/>
                    <a:pt x="359" y="384"/>
                    <a:pt x="356" y="387"/>
                  </a:cubicBezTo>
                  <a:cubicBezTo>
                    <a:pt x="352" y="390"/>
                    <a:pt x="377" y="404"/>
                    <a:pt x="377" y="404"/>
                  </a:cubicBezTo>
                  <a:cubicBezTo>
                    <a:pt x="377" y="404"/>
                    <a:pt x="384" y="412"/>
                    <a:pt x="387" y="417"/>
                  </a:cubicBezTo>
                  <a:cubicBezTo>
                    <a:pt x="390" y="422"/>
                    <a:pt x="386" y="432"/>
                    <a:pt x="388" y="432"/>
                  </a:cubicBezTo>
                  <a:cubicBezTo>
                    <a:pt x="390" y="432"/>
                    <a:pt x="394" y="434"/>
                    <a:pt x="398" y="430"/>
                  </a:cubicBezTo>
                  <a:cubicBezTo>
                    <a:pt x="403" y="426"/>
                    <a:pt x="418" y="430"/>
                    <a:pt x="412" y="436"/>
                  </a:cubicBezTo>
                  <a:cubicBezTo>
                    <a:pt x="407" y="442"/>
                    <a:pt x="404" y="453"/>
                    <a:pt x="396" y="453"/>
                  </a:cubicBezTo>
                  <a:cubicBezTo>
                    <a:pt x="388" y="453"/>
                    <a:pt x="385" y="453"/>
                    <a:pt x="366" y="452"/>
                  </a:cubicBezTo>
                  <a:cubicBezTo>
                    <a:pt x="346" y="450"/>
                    <a:pt x="320" y="450"/>
                    <a:pt x="307" y="448"/>
                  </a:cubicBezTo>
                  <a:cubicBezTo>
                    <a:pt x="294" y="447"/>
                    <a:pt x="274" y="454"/>
                    <a:pt x="286" y="442"/>
                  </a:cubicBezTo>
                  <a:cubicBezTo>
                    <a:pt x="299" y="429"/>
                    <a:pt x="290" y="428"/>
                    <a:pt x="293" y="417"/>
                  </a:cubicBezTo>
                  <a:cubicBezTo>
                    <a:pt x="295" y="409"/>
                    <a:pt x="298" y="406"/>
                    <a:pt x="291" y="406"/>
                  </a:cubicBezTo>
                  <a:cubicBezTo>
                    <a:pt x="289" y="406"/>
                    <a:pt x="286" y="407"/>
                    <a:pt x="281" y="407"/>
                  </a:cubicBezTo>
                  <a:cubicBezTo>
                    <a:pt x="262" y="409"/>
                    <a:pt x="156" y="446"/>
                    <a:pt x="133" y="456"/>
                  </a:cubicBezTo>
                  <a:cubicBezTo>
                    <a:pt x="110" y="465"/>
                    <a:pt x="76" y="473"/>
                    <a:pt x="71" y="478"/>
                  </a:cubicBezTo>
                  <a:cubicBezTo>
                    <a:pt x="66" y="482"/>
                    <a:pt x="56" y="495"/>
                    <a:pt x="71" y="498"/>
                  </a:cubicBezTo>
                  <a:cubicBezTo>
                    <a:pt x="86" y="502"/>
                    <a:pt x="114" y="505"/>
                    <a:pt x="119" y="511"/>
                  </a:cubicBezTo>
                  <a:cubicBezTo>
                    <a:pt x="124" y="517"/>
                    <a:pt x="125" y="527"/>
                    <a:pt x="130" y="530"/>
                  </a:cubicBezTo>
                  <a:cubicBezTo>
                    <a:pt x="134" y="534"/>
                    <a:pt x="152" y="540"/>
                    <a:pt x="152" y="550"/>
                  </a:cubicBezTo>
                  <a:cubicBezTo>
                    <a:pt x="153" y="561"/>
                    <a:pt x="136" y="566"/>
                    <a:pt x="164" y="575"/>
                  </a:cubicBezTo>
                  <a:cubicBezTo>
                    <a:pt x="193" y="584"/>
                    <a:pt x="212" y="589"/>
                    <a:pt x="240" y="584"/>
                  </a:cubicBezTo>
                  <a:cubicBezTo>
                    <a:pt x="268" y="580"/>
                    <a:pt x="300" y="582"/>
                    <a:pt x="304" y="582"/>
                  </a:cubicBezTo>
                  <a:cubicBezTo>
                    <a:pt x="308" y="582"/>
                    <a:pt x="321" y="588"/>
                    <a:pt x="324" y="585"/>
                  </a:cubicBezTo>
                  <a:cubicBezTo>
                    <a:pt x="328" y="582"/>
                    <a:pt x="329" y="573"/>
                    <a:pt x="335" y="582"/>
                  </a:cubicBezTo>
                  <a:cubicBezTo>
                    <a:pt x="341" y="592"/>
                    <a:pt x="342" y="603"/>
                    <a:pt x="356" y="590"/>
                  </a:cubicBezTo>
                  <a:cubicBezTo>
                    <a:pt x="369" y="578"/>
                    <a:pt x="386" y="569"/>
                    <a:pt x="399" y="565"/>
                  </a:cubicBezTo>
                  <a:cubicBezTo>
                    <a:pt x="412" y="561"/>
                    <a:pt x="419" y="557"/>
                    <a:pt x="424" y="553"/>
                  </a:cubicBezTo>
                  <a:cubicBezTo>
                    <a:pt x="430" y="549"/>
                    <a:pt x="432" y="550"/>
                    <a:pt x="438" y="552"/>
                  </a:cubicBezTo>
                  <a:cubicBezTo>
                    <a:pt x="444" y="555"/>
                    <a:pt x="459" y="572"/>
                    <a:pt x="444" y="577"/>
                  </a:cubicBezTo>
                  <a:cubicBezTo>
                    <a:pt x="430" y="582"/>
                    <a:pt x="413" y="581"/>
                    <a:pt x="413" y="584"/>
                  </a:cubicBezTo>
                  <a:cubicBezTo>
                    <a:pt x="413" y="588"/>
                    <a:pt x="413" y="588"/>
                    <a:pt x="421" y="593"/>
                  </a:cubicBezTo>
                  <a:cubicBezTo>
                    <a:pt x="429" y="598"/>
                    <a:pt x="433" y="603"/>
                    <a:pt x="436" y="611"/>
                  </a:cubicBezTo>
                  <a:cubicBezTo>
                    <a:pt x="438" y="619"/>
                    <a:pt x="456" y="640"/>
                    <a:pt x="447" y="648"/>
                  </a:cubicBezTo>
                  <a:cubicBezTo>
                    <a:pt x="438" y="656"/>
                    <a:pt x="428" y="668"/>
                    <a:pt x="410" y="668"/>
                  </a:cubicBezTo>
                  <a:cubicBezTo>
                    <a:pt x="391" y="668"/>
                    <a:pt x="378" y="668"/>
                    <a:pt x="376" y="666"/>
                  </a:cubicBezTo>
                  <a:cubicBezTo>
                    <a:pt x="373" y="664"/>
                    <a:pt x="368" y="670"/>
                    <a:pt x="360" y="676"/>
                  </a:cubicBezTo>
                  <a:cubicBezTo>
                    <a:pt x="352" y="683"/>
                    <a:pt x="357" y="693"/>
                    <a:pt x="342" y="696"/>
                  </a:cubicBezTo>
                  <a:cubicBezTo>
                    <a:pt x="328" y="700"/>
                    <a:pt x="322" y="705"/>
                    <a:pt x="312" y="700"/>
                  </a:cubicBezTo>
                  <a:cubicBezTo>
                    <a:pt x="301" y="696"/>
                    <a:pt x="294" y="682"/>
                    <a:pt x="272" y="686"/>
                  </a:cubicBezTo>
                  <a:cubicBezTo>
                    <a:pt x="250" y="691"/>
                    <a:pt x="236" y="710"/>
                    <a:pt x="235" y="718"/>
                  </a:cubicBezTo>
                  <a:cubicBezTo>
                    <a:pt x="234" y="726"/>
                    <a:pt x="218" y="750"/>
                    <a:pt x="212" y="758"/>
                  </a:cubicBezTo>
                  <a:cubicBezTo>
                    <a:pt x="205" y="765"/>
                    <a:pt x="189" y="784"/>
                    <a:pt x="190" y="792"/>
                  </a:cubicBezTo>
                  <a:cubicBezTo>
                    <a:pt x="192" y="799"/>
                    <a:pt x="190" y="806"/>
                    <a:pt x="186" y="805"/>
                  </a:cubicBezTo>
                  <a:cubicBezTo>
                    <a:pt x="182" y="804"/>
                    <a:pt x="182" y="801"/>
                    <a:pt x="173" y="804"/>
                  </a:cubicBezTo>
                  <a:cubicBezTo>
                    <a:pt x="164" y="806"/>
                    <a:pt x="166" y="816"/>
                    <a:pt x="166" y="820"/>
                  </a:cubicBezTo>
                  <a:cubicBezTo>
                    <a:pt x="167" y="824"/>
                    <a:pt x="164" y="841"/>
                    <a:pt x="174" y="836"/>
                  </a:cubicBezTo>
                  <a:cubicBezTo>
                    <a:pt x="185" y="830"/>
                    <a:pt x="195" y="831"/>
                    <a:pt x="189" y="837"/>
                  </a:cubicBezTo>
                  <a:cubicBezTo>
                    <a:pt x="183" y="843"/>
                    <a:pt x="188" y="849"/>
                    <a:pt x="190" y="851"/>
                  </a:cubicBezTo>
                  <a:cubicBezTo>
                    <a:pt x="193" y="853"/>
                    <a:pt x="192" y="850"/>
                    <a:pt x="194" y="857"/>
                  </a:cubicBezTo>
                  <a:cubicBezTo>
                    <a:pt x="197" y="864"/>
                    <a:pt x="202" y="873"/>
                    <a:pt x="207" y="870"/>
                  </a:cubicBezTo>
                  <a:cubicBezTo>
                    <a:pt x="212" y="868"/>
                    <a:pt x="208" y="864"/>
                    <a:pt x="215" y="863"/>
                  </a:cubicBezTo>
                  <a:cubicBezTo>
                    <a:pt x="222" y="862"/>
                    <a:pt x="230" y="861"/>
                    <a:pt x="227" y="868"/>
                  </a:cubicBezTo>
                  <a:cubicBezTo>
                    <a:pt x="224" y="874"/>
                    <a:pt x="229" y="879"/>
                    <a:pt x="226" y="887"/>
                  </a:cubicBezTo>
                  <a:cubicBezTo>
                    <a:pt x="224" y="895"/>
                    <a:pt x="202" y="909"/>
                    <a:pt x="216" y="915"/>
                  </a:cubicBezTo>
                  <a:cubicBezTo>
                    <a:pt x="229" y="921"/>
                    <a:pt x="231" y="918"/>
                    <a:pt x="240" y="930"/>
                  </a:cubicBezTo>
                  <a:cubicBezTo>
                    <a:pt x="250" y="941"/>
                    <a:pt x="266" y="941"/>
                    <a:pt x="267" y="954"/>
                  </a:cubicBezTo>
                  <a:cubicBezTo>
                    <a:pt x="268" y="968"/>
                    <a:pt x="262" y="978"/>
                    <a:pt x="283" y="978"/>
                  </a:cubicBezTo>
                  <a:cubicBezTo>
                    <a:pt x="304" y="978"/>
                    <a:pt x="334" y="971"/>
                    <a:pt x="344" y="964"/>
                  </a:cubicBezTo>
                  <a:cubicBezTo>
                    <a:pt x="354" y="956"/>
                    <a:pt x="352" y="963"/>
                    <a:pt x="360" y="956"/>
                  </a:cubicBezTo>
                  <a:cubicBezTo>
                    <a:pt x="368" y="948"/>
                    <a:pt x="375" y="938"/>
                    <a:pt x="377" y="954"/>
                  </a:cubicBezTo>
                  <a:cubicBezTo>
                    <a:pt x="379" y="971"/>
                    <a:pt x="394" y="978"/>
                    <a:pt x="396" y="988"/>
                  </a:cubicBezTo>
                  <a:cubicBezTo>
                    <a:pt x="397" y="999"/>
                    <a:pt x="398" y="997"/>
                    <a:pt x="389" y="1006"/>
                  </a:cubicBezTo>
                  <a:cubicBezTo>
                    <a:pt x="380" y="1016"/>
                    <a:pt x="374" y="1018"/>
                    <a:pt x="382" y="1028"/>
                  </a:cubicBezTo>
                  <a:cubicBezTo>
                    <a:pt x="390" y="1037"/>
                    <a:pt x="393" y="1038"/>
                    <a:pt x="394" y="1050"/>
                  </a:cubicBezTo>
                  <a:cubicBezTo>
                    <a:pt x="394" y="1061"/>
                    <a:pt x="399" y="1064"/>
                    <a:pt x="392" y="1065"/>
                  </a:cubicBezTo>
                  <a:cubicBezTo>
                    <a:pt x="384" y="1066"/>
                    <a:pt x="382" y="1068"/>
                    <a:pt x="392" y="1072"/>
                  </a:cubicBezTo>
                  <a:cubicBezTo>
                    <a:pt x="401" y="1077"/>
                    <a:pt x="411" y="1074"/>
                    <a:pt x="414" y="1072"/>
                  </a:cubicBezTo>
                  <a:cubicBezTo>
                    <a:pt x="418" y="1071"/>
                    <a:pt x="420" y="1072"/>
                    <a:pt x="420" y="1067"/>
                  </a:cubicBezTo>
                  <a:cubicBezTo>
                    <a:pt x="421" y="1062"/>
                    <a:pt x="434" y="1052"/>
                    <a:pt x="438" y="1051"/>
                  </a:cubicBezTo>
                  <a:cubicBezTo>
                    <a:pt x="441" y="1050"/>
                    <a:pt x="462" y="1038"/>
                    <a:pt x="467" y="1039"/>
                  </a:cubicBezTo>
                  <a:cubicBezTo>
                    <a:pt x="472" y="1040"/>
                    <a:pt x="478" y="1046"/>
                    <a:pt x="485" y="1049"/>
                  </a:cubicBezTo>
                  <a:cubicBezTo>
                    <a:pt x="492" y="1052"/>
                    <a:pt x="504" y="1058"/>
                    <a:pt x="506" y="1052"/>
                  </a:cubicBezTo>
                  <a:cubicBezTo>
                    <a:pt x="508" y="1046"/>
                    <a:pt x="515" y="1049"/>
                    <a:pt x="524" y="1064"/>
                  </a:cubicBezTo>
                  <a:cubicBezTo>
                    <a:pt x="534" y="1080"/>
                    <a:pt x="534" y="1092"/>
                    <a:pt x="546" y="1091"/>
                  </a:cubicBezTo>
                  <a:cubicBezTo>
                    <a:pt x="557" y="1090"/>
                    <a:pt x="561" y="1092"/>
                    <a:pt x="557" y="1080"/>
                  </a:cubicBezTo>
                  <a:cubicBezTo>
                    <a:pt x="553" y="1068"/>
                    <a:pt x="551" y="1067"/>
                    <a:pt x="550" y="1060"/>
                  </a:cubicBezTo>
                  <a:cubicBezTo>
                    <a:pt x="548" y="1054"/>
                    <a:pt x="550" y="1050"/>
                    <a:pt x="558" y="1046"/>
                  </a:cubicBezTo>
                  <a:cubicBezTo>
                    <a:pt x="565" y="1043"/>
                    <a:pt x="563" y="1039"/>
                    <a:pt x="570" y="1051"/>
                  </a:cubicBezTo>
                  <a:cubicBezTo>
                    <a:pt x="576" y="1063"/>
                    <a:pt x="579" y="1068"/>
                    <a:pt x="593" y="1066"/>
                  </a:cubicBezTo>
                  <a:cubicBezTo>
                    <a:pt x="607" y="1063"/>
                    <a:pt x="622" y="1056"/>
                    <a:pt x="634" y="1056"/>
                  </a:cubicBezTo>
                  <a:cubicBezTo>
                    <a:pt x="646" y="1055"/>
                    <a:pt x="658" y="1058"/>
                    <a:pt x="638" y="1068"/>
                  </a:cubicBezTo>
                  <a:cubicBezTo>
                    <a:pt x="618" y="1079"/>
                    <a:pt x="613" y="1071"/>
                    <a:pt x="614" y="1094"/>
                  </a:cubicBezTo>
                  <a:cubicBezTo>
                    <a:pt x="616" y="1118"/>
                    <a:pt x="624" y="1124"/>
                    <a:pt x="614" y="1142"/>
                  </a:cubicBezTo>
                  <a:cubicBezTo>
                    <a:pt x="604" y="1159"/>
                    <a:pt x="602" y="1166"/>
                    <a:pt x="585" y="1174"/>
                  </a:cubicBezTo>
                  <a:cubicBezTo>
                    <a:pt x="568" y="1182"/>
                    <a:pt x="556" y="1185"/>
                    <a:pt x="556" y="1203"/>
                  </a:cubicBezTo>
                  <a:cubicBezTo>
                    <a:pt x="556" y="1221"/>
                    <a:pt x="556" y="1224"/>
                    <a:pt x="541" y="1224"/>
                  </a:cubicBezTo>
                  <a:cubicBezTo>
                    <a:pt x="526" y="1224"/>
                    <a:pt x="506" y="1246"/>
                    <a:pt x="497" y="1251"/>
                  </a:cubicBezTo>
                  <a:cubicBezTo>
                    <a:pt x="488" y="1256"/>
                    <a:pt x="466" y="1258"/>
                    <a:pt x="464" y="1275"/>
                  </a:cubicBezTo>
                  <a:cubicBezTo>
                    <a:pt x="463" y="1292"/>
                    <a:pt x="468" y="1303"/>
                    <a:pt x="454" y="1296"/>
                  </a:cubicBezTo>
                  <a:cubicBezTo>
                    <a:pt x="440" y="1290"/>
                    <a:pt x="432" y="1287"/>
                    <a:pt x="415" y="1292"/>
                  </a:cubicBezTo>
                  <a:cubicBezTo>
                    <a:pt x="398" y="1296"/>
                    <a:pt x="368" y="1316"/>
                    <a:pt x="362" y="1325"/>
                  </a:cubicBezTo>
                  <a:cubicBezTo>
                    <a:pt x="355" y="1334"/>
                    <a:pt x="346" y="1338"/>
                    <a:pt x="338" y="1345"/>
                  </a:cubicBezTo>
                  <a:cubicBezTo>
                    <a:pt x="329" y="1352"/>
                    <a:pt x="316" y="1364"/>
                    <a:pt x="306" y="1365"/>
                  </a:cubicBezTo>
                  <a:cubicBezTo>
                    <a:pt x="296" y="1366"/>
                    <a:pt x="286" y="1378"/>
                    <a:pt x="275" y="1378"/>
                  </a:cubicBezTo>
                  <a:cubicBezTo>
                    <a:pt x="264" y="1378"/>
                    <a:pt x="248" y="1378"/>
                    <a:pt x="246" y="1386"/>
                  </a:cubicBezTo>
                  <a:cubicBezTo>
                    <a:pt x="243" y="1395"/>
                    <a:pt x="241" y="1398"/>
                    <a:pt x="238" y="1400"/>
                  </a:cubicBezTo>
                  <a:cubicBezTo>
                    <a:pt x="234" y="1403"/>
                    <a:pt x="230" y="1411"/>
                    <a:pt x="234" y="1416"/>
                  </a:cubicBezTo>
                  <a:cubicBezTo>
                    <a:pt x="238" y="1420"/>
                    <a:pt x="240" y="1428"/>
                    <a:pt x="238" y="1432"/>
                  </a:cubicBezTo>
                  <a:cubicBezTo>
                    <a:pt x="236" y="1436"/>
                    <a:pt x="222" y="1451"/>
                    <a:pt x="215" y="1446"/>
                  </a:cubicBezTo>
                  <a:cubicBezTo>
                    <a:pt x="208" y="1442"/>
                    <a:pt x="220" y="1428"/>
                    <a:pt x="206" y="1428"/>
                  </a:cubicBezTo>
                  <a:cubicBezTo>
                    <a:pt x="192" y="1429"/>
                    <a:pt x="195" y="1434"/>
                    <a:pt x="190" y="1436"/>
                  </a:cubicBezTo>
                  <a:cubicBezTo>
                    <a:pt x="184" y="1439"/>
                    <a:pt x="178" y="1439"/>
                    <a:pt x="178" y="1439"/>
                  </a:cubicBezTo>
                  <a:cubicBezTo>
                    <a:pt x="178" y="1439"/>
                    <a:pt x="163" y="1450"/>
                    <a:pt x="166" y="1450"/>
                  </a:cubicBezTo>
                  <a:cubicBezTo>
                    <a:pt x="168" y="1450"/>
                    <a:pt x="178" y="1456"/>
                    <a:pt x="166" y="1456"/>
                  </a:cubicBezTo>
                  <a:cubicBezTo>
                    <a:pt x="154" y="1455"/>
                    <a:pt x="150" y="1448"/>
                    <a:pt x="140" y="1452"/>
                  </a:cubicBezTo>
                  <a:cubicBezTo>
                    <a:pt x="129" y="1455"/>
                    <a:pt x="114" y="1460"/>
                    <a:pt x="118" y="1467"/>
                  </a:cubicBezTo>
                  <a:cubicBezTo>
                    <a:pt x="121" y="1474"/>
                    <a:pt x="124" y="1479"/>
                    <a:pt x="121" y="1482"/>
                  </a:cubicBezTo>
                  <a:cubicBezTo>
                    <a:pt x="118" y="1484"/>
                    <a:pt x="116" y="1492"/>
                    <a:pt x="110" y="1496"/>
                  </a:cubicBezTo>
                  <a:cubicBezTo>
                    <a:pt x="104" y="1500"/>
                    <a:pt x="94" y="1506"/>
                    <a:pt x="89" y="1502"/>
                  </a:cubicBezTo>
                  <a:cubicBezTo>
                    <a:pt x="84" y="1498"/>
                    <a:pt x="84" y="1492"/>
                    <a:pt x="77" y="1490"/>
                  </a:cubicBezTo>
                  <a:cubicBezTo>
                    <a:pt x="70" y="1489"/>
                    <a:pt x="59" y="1500"/>
                    <a:pt x="55" y="1504"/>
                  </a:cubicBezTo>
                  <a:cubicBezTo>
                    <a:pt x="51" y="1508"/>
                    <a:pt x="58" y="1512"/>
                    <a:pt x="47" y="1514"/>
                  </a:cubicBezTo>
                  <a:cubicBezTo>
                    <a:pt x="36" y="1517"/>
                    <a:pt x="38" y="1524"/>
                    <a:pt x="30" y="1531"/>
                  </a:cubicBezTo>
                  <a:cubicBezTo>
                    <a:pt x="22" y="1538"/>
                    <a:pt x="18" y="1543"/>
                    <a:pt x="16" y="1547"/>
                  </a:cubicBezTo>
                  <a:cubicBezTo>
                    <a:pt x="14" y="1551"/>
                    <a:pt x="0" y="1558"/>
                    <a:pt x="8" y="1558"/>
                  </a:cubicBezTo>
                  <a:cubicBezTo>
                    <a:pt x="15" y="1557"/>
                    <a:pt x="35" y="1545"/>
                    <a:pt x="39" y="1540"/>
                  </a:cubicBezTo>
                  <a:cubicBezTo>
                    <a:pt x="43" y="1534"/>
                    <a:pt x="57" y="1520"/>
                    <a:pt x="62" y="1518"/>
                  </a:cubicBezTo>
                  <a:cubicBezTo>
                    <a:pt x="66" y="1515"/>
                    <a:pt x="68" y="1509"/>
                    <a:pt x="77" y="1514"/>
                  </a:cubicBezTo>
                  <a:cubicBezTo>
                    <a:pt x="86" y="1520"/>
                    <a:pt x="96" y="1523"/>
                    <a:pt x="108" y="1514"/>
                  </a:cubicBezTo>
                  <a:cubicBezTo>
                    <a:pt x="121" y="1506"/>
                    <a:pt x="118" y="1508"/>
                    <a:pt x="124" y="1506"/>
                  </a:cubicBezTo>
                  <a:cubicBezTo>
                    <a:pt x="131" y="1503"/>
                    <a:pt x="128" y="1516"/>
                    <a:pt x="148" y="1500"/>
                  </a:cubicBezTo>
                  <a:cubicBezTo>
                    <a:pt x="167" y="1485"/>
                    <a:pt x="178" y="1486"/>
                    <a:pt x="176" y="1478"/>
                  </a:cubicBezTo>
                  <a:cubicBezTo>
                    <a:pt x="174" y="1469"/>
                    <a:pt x="172" y="1466"/>
                    <a:pt x="175" y="1462"/>
                  </a:cubicBezTo>
                  <a:cubicBezTo>
                    <a:pt x="178" y="1458"/>
                    <a:pt x="175" y="1455"/>
                    <a:pt x="187" y="1456"/>
                  </a:cubicBezTo>
                  <a:cubicBezTo>
                    <a:pt x="199" y="1458"/>
                    <a:pt x="214" y="1462"/>
                    <a:pt x="222" y="1458"/>
                  </a:cubicBezTo>
                  <a:cubicBezTo>
                    <a:pt x="230" y="1454"/>
                    <a:pt x="241" y="1444"/>
                    <a:pt x="242" y="1441"/>
                  </a:cubicBezTo>
                  <a:cubicBezTo>
                    <a:pt x="242" y="1439"/>
                    <a:pt x="242" y="1435"/>
                    <a:pt x="244" y="1432"/>
                  </a:cubicBezTo>
                  <a:cubicBezTo>
                    <a:pt x="245" y="1430"/>
                    <a:pt x="246" y="1428"/>
                    <a:pt x="248" y="1426"/>
                  </a:cubicBezTo>
                  <a:cubicBezTo>
                    <a:pt x="254" y="1422"/>
                    <a:pt x="258" y="1419"/>
                    <a:pt x="271" y="1410"/>
                  </a:cubicBezTo>
                  <a:cubicBezTo>
                    <a:pt x="284" y="1400"/>
                    <a:pt x="291" y="1402"/>
                    <a:pt x="297" y="1403"/>
                  </a:cubicBezTo>
                  <a:cubicBezTo>
                    <a:pt x="303" y="1404"/>
                    <a:pt x="312" y="1405"/>
                    <a:pt x="320" y="1402"/>
                  </a:cubicBezTo>
                  <a:cubicBezTo>
                    <a:pt x="328" y="1400"/>
                    <a:pt x="329" y="1389"/>
                    <a:pt x="333" y="1382"/>
                  </a:cubicBezTo>
                  <a:cubicBezTo>
                    <a:pt x="337" y="1374"/>
                    <a:pt x="339" y="1374"/>
                    <a:pt x="347" y="1379"/>
                  </a:cubicBezTo>
                  <a:cubicBezTo>
                    <a:pt x="355" y="1384"/>
                    <a:pt x="362" y="1379"/>
                    <a:pt x="364" y="1384"/>
                  </a:cubicBezTo>
                  <a:cubicBezTo>
                    <a:pt x="365" y="1388"/>
                    <a:pt x="362" y="1394"/>
                    <a:pt x="370" y="1391"/>
                  </a:cubicBezTo>
                  <a:cubicBezTo>
                    <a:pt x="378" y="1388"/>
                    <a:pt x="376" y="1367"/>
                    <a:pt x="381" y="1366"/>
                  </a:cubicBezTo>
                  <a:cubicBezTo>
                    <a:pt x="386" y="1366"/>
                    <a:pt x="384" y="1368"/>
                    <a:pt x="386" y="1371"/>
                  </a:cubicBezTo>
                  <a:cubicBezTo>
                    <a:pt x="389" y="1374"/>
                    <a:pt x="394" y="1368"/>
                    <a:pt x="407" y="1366"/>
                  </a:cubicBezTo>
                  <a:cubicBezTo>
                    <a:pt x="420" y="1364"/>
                    <a:pt x="429" y="1356"/>
                    <a:pt x="423" y="1354"/>
                  </a:cubicBezTo>
                  <a:cubicBezTo>
                    <a:pt x="417" y="1352"/>
                    <a:pt x="400" y="1354"/>
                    <a:pt x="402" y="1348"/>
                  </a:cubicBezTo>
                  <a:cubicBezTo>
                    <a:pt x="404" y="1343"/>
                    <a:pt x="410" y="1314"/>
                    <a:pt x="414" y="1328"/>
                  </a:cubicBezTo>
                  <a:cubicBezTo>
                    <a:pt x="418" y="1342"/>
                    <a:pt x="422" y="1341"/>
                    <a:pt x="426" y="1341"/>
                  </a:cubicBezTo>
                  <a:cubicBezTo>
                    <a:pt x="429" y="1341"/>
                    <a:pt x="442" y="1329"/>
                    <a:pt x="444" y="1335"/>
                  </a:cubicBezTo>
                  <a:cubicBezTo>
                    <a:pt x="446" y="1341"/>
                    <a:pt x="439" y="1342"/>
                    <a:pt x="444" y="1351"/>
                  </a:cubicBezTo>
                  <a:cubicBezTo>
                    <a:pt x="450" y="1360"/>
                    <a:pt x="468" y="1369"/>
                    <a:pt x="469" y="1358"/>
                  </a:cubicBezTo>
                  <a:cubicBezTo>
                    <a:pt x="470" y="1348"/>
                    <a:pt x="476" y="1340"/>
                    <a:pt x="478" y="1348"/>
                  </a:cubicBezTo>
                  <a:cubicBezTo>
                    <a:pt x="479" y="1355"/>
                    <a:pt x="492" y="1351"/>
                    <a:pt x="488" y="1356"/>
                  </a:cubicBezTo>
                  <a:cubicBezTo>
                    <a:pt x="484" y="1362"/>
                    <a:pt x="473" y="1370"/>
                    <a:pt x="477" y="1375"/>
                  </a:cubicBezTo>
                  <a:cubicBezTo>
                    <a:pt x="481" y="1380"/>
                    <a:pt x="478" y="1377"/>
                    <a:pt x="498" y="1372"/>
                  </a:cubicBezTo>
                  <a:cubicBezTo>
                    <a:pt x="517" y="1366"/>
                    <a:pt x="518" y="1377"/>
                    <a:pt x="518" y="1377"/>
                  </a:cubicBezTo>
                  <a:cubicBezTo>
                    <a:pt x="518" y="1377"/>
                    <a:pt x="529" y="1386"/>
                    <a:pt x="529" y="1378"/>
                  </a:cubicBezTo>
                  <a:cubicBezTo>
                    <a:pt x="529" y="1369"/>
                    <a:pt x="530" y="1365"/>
                    <a:pt x="526" y="1363"/>
                  </a:cubicBezTo>
                  <a:cubicBezTo>
                    <a:pt x="523" y="1361"/>
                    <a:pt x="515" y="1362"/>
                    <a:pt x="515" y="1356"/>
                  </a:cubicBezTo>
                  <a:cubicBezTo>
                    <a:pt x="515" y="1351"/>
                    <a:pt x="508" y="1352"/>
                    <a:pt x="505" y="1352"/>
                  </a:cubicBezTo>
                  <a:cubicBezTo>
                    <a:pt x="502" y="1352"/>
                    <a:pt x="489" y="1344"/>
                    <a:pt x="488" y="1339"/>
                  </a:cubicBezTo>
                  <a:cubicBezTo>
                    <a:pt x="486" y="1334"/>
                    <a:pt x="478" y="1330"/>
                    <a:pt x="475" y="1326"/>
                  </a:cubicBezTo>
                  <a:cubicBezTo>
                    <a:pt x="472" y="1322"/>
                    <a:pt x="473" y="1322"/>
                    <a:pt x="482" y="1316"/>
                  </a:cubicBezTo>
                  <a:cubicBezTo>
                    <a:pt x="490" y="1310"/>
                    <a:pt x="501" y="1298"/>
                    <a:pt x="503" y="1305"/>
                  </a:cubicBezTo>
                  <a:cubicBezTo>
                    <a:pt x="505" y="1312"/>
                    <a:pt x="501" y="1318"/>
                    <a:pt x="504" y="1322"/>
                  </a:cubicBezTo>
                  <a:cubicBezTo>
                    <a:pt x="506" y="1326"/>
                    <a:pt x="510" y="1328"/>
                    <a:pt x="516" y="1321"/>
                  </a:cubicBezTo>
                  <a:cubicBezTo>
                    <a:pt x="521" y="1314"/>
                    <a:pt x="520" y="1309"/>
                    <a:pt x="526" y="1302"/>
                  </a:cubicBezTo>
                  <a:cubicBezTo>
                    <a:pt x="532" y="1296"/>
                    <a:pt x="534" y="1296"/>
                    <a:pt x="537" y="1298"/>
                  </a:cubicBezTo>
                  <a:cubicBezTo>
                    <a:pt x="540" y="1300"/>
                    <a:pt x="548" y="1308"/>
                    <a:pt x="562" y="1294"/>
                  </a:cubicBezTo>
                  <a:cubicBezTo>
                    <a:pt x="576" y="1281"/>
                    <a:pt x="594" y="1275"/>
                    <a:pt x="587" y="1268"/>
                  </a:cubicBezTo>
                  <a:cubicBezTo>
                    <a:pt x="580" y="1262"/>
                    <a:pt x="564" y="1258"/>
                    <a:pt x="576" y="1252"/>
                  </a:cubicBezTo>
                  <a:cubicBezTo>
                    <a:pt x="587" y="1246"/>
                    <a:pt x="596" y="1240"/>
                    <a:pt x="600" y="1243"/>
                  </a:cubicBezTo>
                  <a:cubicBezTo>
                    <a:pt x="605" y="1246"/>
                    <a:pt x="624" y="1236"/>
                    <a:pt x="632" y="1232"/>
                  </a:cubicBezTo>
                  <a:cubicBezTo>
                    <a:pt x="640" y="1228"/>
                    <a:pt x="646" y="1218"/>
                    <a:pt x="654" y="1211"/>
                  </a:cubicBezTo>
                  <a:cubicBezTo>
                    <a:pt x="661" y="1204"/>
                    <a:pt x="668" y="1204"/>
                    <a:pt x="674" y="1194"/>
                  </a:cubicBezTo>
                  <a:cubicBezTo>
                    <a:pt x="680" y="1184"/>
                    <a:pt x="678" y="1184"/>
                    <a:pt x="698" y="1170"/>
                  </a:cubicBezTo>
                  <a:cubicBezTo>
                    <a:pt x="719" y="1156"/>
                    <a:pt x="714" y="1155"/>
                    <a:pt x="730" y="1146"/>
                  </a:cubicBezTo>
                  <a:cubicBezTo>
                    <a:pt x="746" y="1138"/>
                    <a:pt x="750" y="1141"/>
                    <a:pt x="752" y="1132"/>
                  </a:cubicBezTo>
                  <a:cubicBezTo>
                    <a:pt x="753" y="1122"/>
                    <a:pt x="752" y="1122"/>
                    <a:pt x="762" y="1122"/>
                  </a:cubicBezTo>
                  <a:cubicBezTo>
                    <a:pt x="772" y="1121"/>
                    <a:pt x="780" y="1121"/>
                    <a:pt x="786" y="1115"/>
                  </a:cubicBezTo>
                  <a:cubicBezTo>
                    <a:pt x="791" y="1109"/>
                    <a:pt x="792" y="1099"/>
                    <a:pt x="802" y="1087"/>
                  </a:cubicBezTo>
                  <a:cubicBezTo>
                    <a:pt x="812" y="1075"/>
                    <a:pt x="823" y="1077"/>
                    <a:pt x="828" y="1070"/>
                  </a:cubicBezTo>
                  <a:cubicBezTo>
                    <a:pt x="832" y="1064"/>
                    <a:pt x="854" y="1062"/>
                    <a:pt x="840" y="1046"/>
                  </a:cubicBezTo>
                  <a:cubicBezTo>
                    <a:pt x="826" y="1031"/>
                    <a:pt x="818" y="1036"/>
                    <a:pt x="805" y="1034"/>
                  </a:cubicBezTo>
                  <a:cubicBezTo>
                    <a:pt x="792" y="1032"/>
                    <a:pt x="788" y="1036"/>
                    <a:pt x="793" y="1026"/>
                  </a:cubicBezTo>
                  <a:cubicBezTo>
                    <a:pt x="798" y="1016"/>
                    <a:pt x="798" y="1020"/>
                    <a:pt x="811" y="1008"/>
                  </a:cubicBezTo>
                  <a:cubicBezTo>
                    <a:pt x="824" y="997"/>
                    <a:pt x="814" y="994"/>
                    <a:pt x="828" y="992"/>
                  </a:cubicBezTo>
                  <a:cubicBezTo>
                    <a:pt x="841" y="991"/>
                    <a:pt x="853" y="984"/>
                    <a:pt x="856" y="976"/>
                  </a:cubicBezTo>
                  <a:cubicBezTo>
                    <a:pt x="860" y="968"/>
                    <a:pt x="863" y="971"/>
                    <a:pt x="870" y="964"/>
                  </a:cubicBezTo>
                  <a:cubicBezTo>
                    <a:pt x="876" y="958"/>
                    <a:pt x="876" y="951"/>
                    <a:pt x="877" y="942"/>
                  </a:cubicBezTo>
                  <a:cubicBezTo>
                    <a:pt x="878" y="934"/>
                    <a:pt x="876" y="936"/>
                    <a:pt x="886" y="930"/>
                  </a:cubicBezTo>
                  <a:cubicBezTo>
                    <a:pt x="896" y="924"/>
                    <a:pt x="893" y="923"/>
                    <a:pt x="894" y="916"/>
                  </a:cubicBezTo>
                  <a:cubicBezTo>
                    <a:pt x="896" y="908"/>
                    <a:pt x="906" y="902"/>
                    <a:pt x="910" y="898"/>
                  </a:cubicBezTo>
                  <a:cubicBezTo>
                    <a:pt x="915" y="894"/>
                    <a:pt x="912" y="888"/>
                    <a:pt x="924" y="881"/>
                  </a:cubicBezTo>
                  <a:cubicBezTo>
                    <a:pt x="937" y="874"/>
                    <a:pt x="948" y="868"/>
                    <a:pt x="956" y="862"/>
                  </a:cubicBezTo>
                  <a:cubicBezTo>
                    <a:pt x="964" y="856"/>
                    <a:pt x="965" y="852"/>
                    <a:pt x="978" y="853"/>
                  </a:cubicBezTo>
                  <a:cubicBezTo>
                    <a:pt x="990" y="854"/>
                    <a:pt x="1001" y="850"/>
                    <a:pt x="1006" y="857"/>
                  </a:cubicBezTo>
                  <a:cubicBezTo>
                    <a:pt x="1012" y="864"/>
                    <a:pt x="1020" y="866"/>
                    <a:pt x="1013" y="872"/>
                  </a:cubicBezTo>
                  <a:cubicBezTo>
                    <a:pt x="1006" y="877"/>
                    <a:pt x="996" y="875"/>
                    <a:pt x="994" y="874"/>
                  </a:cubicBezTo>
                  <a:cubicBezTo>
                    <a:pt x="991" y="872"/>
                    <a:pt x="993" y="862"/>
                    <a:pt x="980" y="872"/>
                  </a:cubicBezTo>
                  <a:cubicBezTo>
                    <a:pt x="966" y="883"/>
                    <a:pt x="958" y="894"/>
                    <a:pt x="948" y="893"/>
                  </a:cubicBezTo>
                  <a:cubicBezTo>
                    <a:pt x="938" y="892"/>
                    <a:pt x="930" y="900"/>
                    <a:pt x="935" y="908"/>
                  </a:cubicBezTo>
                  <a:cubicBezTo>
                    <a:pt x="940" y="916"/>
                    <a:pt x="943" y="916"/>
                    <a:pt x="938" y="926"/>
                  </a:cubicBezTo>
                  <a:cubicBezTo>
                    <a:pt x="934" y="936"/>
                    <a:pt x="916" y="944"/>
                    <a:pt x="915" y="960"/>
                  </a:cubicBezTo>
                  <a:cubicBezTo>
                    <a:pt x="914" y="976"/>
                    <a:pt x="904" y="983"/>
                    <a:pt x="916" y="986"/>
                  </a:cubicBezTo>
                  <a:cubicBezTo>
                    <a:pt x="927" y="990"/>
                    <a:pt x="940" y="998"/>
                    <a:pt x="933" y="998"/>
                  </a:cubicBezTo>
                  <a:cubicBezTo>
                    <a:pt x="926" y="998"/>
                    <a:pt x="896" y="1018"/>
                    <a:pt x="909" y="1026"/>
                  </a:cubicBezTo>
                  <a:cubicBezTo>
                    <a:pt x="922" y="1034"/>
                    <a:pt x="928" y="1028"/>
                    <a:pt x="939" y="1025"/>
                  </a:cubicBezTo>
                  <a:cubicBezTo>
                    <a:pt x="950" y="1022"/>
                    <a:pt x="960" y="1022"/>
                    <a:pt x="970" y="1013"/>
                  </a:cubicBezTo>
                  <a:cubicBezTo>
                    <a:pt x="981" y="1004"/>
                    <a:pt x="995" y="1002"/>
                    <a:pt x="1004" y="996"/>
                  </a:cubicBezTo>
                  <a:cubicBezTo>
                    <a:pt x="1012" y="989"/>
                    <a:pt x="1014" y="986"/>
                    <a:pt x="1018" y="988"/>
                  </a:cubicBezTo>
                  <a:cubicBezTo>
                    <a:pt x="1023" y="991"/>
                    <a:pt x="1037" y="990"/>
                    <a:pt x="1037" y="983"/>
                  </a:cubicBezTo>
                  <a:cubicBezTo>
                    <a:pt x="1037" y="976"/>
                    <a:pt x="1029" y="973"/>
                    <a:pt x="1042" y="969"/>
                  </a:cubicBezTo>
                  <a:cubicBezTo>
                    <a:pt x="1056" y="965"/>
                    <a:pt x="1070" y="964"/>
                    <a:pt x="1077" y="964"/>
                  </a:cubicBezTo>
                  <a:cubicBezTo>
                    <a:pt x="1084" y="964"/>
                    <a:pt x="1116" y="960"/>
                    <a:pt x="1116" y="964"/>
                  </a:cubicBezTo>
                  <a:cubicBezTo>
                    <a:pt x="1116" y="968"/>
                    <a:pt x="1115" y="986"/>
                    <a:pt x="1128" y="978"/>
                  </a:cubicBezTo>
                  <a:cubicBezTo>
                    <a:pt x="1140" y="970"/>
                    <a:pt x="1148" y="958"/>
                    <a:pt x="1155" y="950"/>
                  </a:cubicBezTo>
                  <a:cubicBezTo>
                    <a:pt x="1162" y="943"/>
                    <a:pt x="1166" y="942"/>
                    <a:pt x="1166" y="938"/>
                  </a:cubicBezTo>
                  <a:cubicBezTo>
                    <a:pt x="1167" y="934"/>
                    <a:pt x="1166" y="918"/>
                    <a:pt x="1156" y="925"/>
                  </a:cubicBezTo>
                  <a:cubicBezTo>
                    <a:pt x="1146" y="932"/>
                    <a:pt x="1147" y="939"/>
                    <a:pt x="1140" y="932"/>
                  </a:cubicBezTo>
                  <a:cubicBezTo>
                    <a:pt x="1134" y="926"/>
                    <a:pt x="1135" y="917"/>
                    <a:pt x="1136" y="913"/>
                  </a:cubicBezTo>
                  <a:cubicBezTo>
                    <a:pt x="1136" y="909"/>
                    <a:pt x="1139" y="905"/>
                    <a:pt x="1131" y="910"/>
                  </a:cubicBezTo>
                  <a:cubicBezTo>
                    <a:pt x="1123" y="916"/>
                    <a:pt x="1111" y="912"/>
                    <a:pt x="1111" y="906"/>
                  </a:cubicBezTo>
                  <a:cubicBezTo>
                    <a:pt x="1111" y="899"/>
                    <a:pt x="1106" y="898"/>
                    <a:pt x="1118" y="898"/>
                  </a:cubicBezTo>
                  <a:cubicBezTo>
                    <a:pt x="1130" y="897"/>
                    <a:pt x="1130" y="894"/>
                    <a:pt x="1131" y="889"/>
                  </a:cubicBezTo>
                  <a:cubicBezTo>
                    <a:pt x="1132" y="884"/>
                    <a:pt x="1135" y="884"/>
                    <a:pt x="1149" y="884"/>
                  </a:cubicBezTo>
                  <a:cubicBezTo>
                    <a:pt x="1163" y="884"/>
                    <a:pt x="1167" y="876"/>
                    <a:pt x="1171" y="874"/>
                  </a:cubicBezTo>
                  <a:cubicBezTo>
                    <a:pt x="1175" y="872"/>
                    <a:pt x="1176" y="875"/>
                    <a:pt x="1176" y="879"/>
                  </a:cubicBezTo>
                  <a:cubicBezTo>
                    <a:pt x="1176" y="883"/>
                    <a:pt x="1162" y="883"/>
                    <a:pt x="1178" y="886"/>
                  </a:cubicBezTo>
                  <a:cubicBezTo>
                    <a:pt x="1194" y="888"/>
                    <a:pt x="1193" y="892"/>
                    <a:pt x="1196" y="895"/>
                  </a:cubicBezTo>
                  <a:cubicBezTo>
                    <a:pt x="1198" y="898"/>
                    <a:pt x="1202" y="896"/>
                    <a:pt x="1200" y="902"/>
                  </a:cubicBezTo>
                  <a:cubicBezTo>
                    <a:pt x="1197" y="908"/>
                    <a:pt x="1197" y="916"/>
                    <a:pt x="1191" y="915"/>
                  </a:cubicBezTo>
                  <a:cubicBezTo>
                    <a:pt x="1185" y="914"/>
                    <a:pt x="1181" y="915"/>
                    <a:pt x="1181" y="922"/>
                  </a:cubicBezTo>
                  <a:cubicBezTo>
                    <a:pt x="1181" y="930"/>
                    <a:pt x="1173" y="942"/>
                    <a:pt x="1186" y="936"/>
                  </a:cubicBezTo>
                  <a:cubicBezTo>
                    <a:pt x="1200" y="931"/>
                    <a:pt x="1201" y="930"/>
                    <a:pt x="1208" y="924"/>
                  </a:cubicBezTo>
                  <a:cubicBezTo>
                    <a:pt x="1216" y="919"/>
                    <a:pt x="1215" y="915"/>
                    <a:pt x="1223" y="917"/>
                  </a:cubicBezTo>
                  <a:cubicBezTo>
                    <a:pt x="1231" y="919"/>
                    <a:pt x="1216" y="924"/>
                    <a:pt x="1228" y="927"/>
                  </a:cubicBezTo>
                  <a:cubicBezTo>
                    <a:pt x="1240" y="930"/>
                    <a:pt x="1260" y="946"/>
                    <a:pt x="1266" y="942"/>
                  </a:cubicBezTo>
                  <a:cubicBezTo>
                    <a:pt x="1273" y="939"/>
                    <a:pt x="1267" y="939"/>
                    <a:pt x="1284" y="942"/>
                  </a:cubicBezTo>
                  <a:cubicBezTo>
                    <a:pt x="1302" y="944"/>
                    <a:pt x="1326" y="943"/>
                    <a:pt x="1308" y="949"/>
                  </a:cubicBezTo>
                  <a:cubicBezTo>
                    <a:pt x="1290" y="955"/>
                    <a:pt x="1279" y="975"/>
                    <a:pt x="1290" y="969"/>
                  </a:cubicBezTo>
                  <a:cubicBezTo>
                    <a:pt x="1300" y="963"/>
                    <a:pt x="1314" y="954"/>
                    <a:pt x="1317" y="953"/>
                  </a:cubicBezTo>
                  <a:cubicBezTo>
                    <a:pt x="1320" y="952"/>
                    <a:pt x="1344" y="954"/>
                    <a:pt x="1364" y="953"/>
                  </a:cubicBezTo>
                  <a:cubicBezTo>
                    <a:pt x="1384" y="952"/>
                    <a:pt x="1389" y="952"/>
                    <a:pt x="1406" y="956"/>
                  </a:cubicBezTo>
                  <a:cubicBezTo>
                    <a:pt x="1422" y="961"/>
                    <a:pt x="1443" y="966"/>
                    <a:pt x="1446" y="964"/>
                  </a:cubicBezTo>
                  <a:cubicBezTo>
                    <a:pt x="1450" y="962"/>
                    <a:pt x="1457" y="946"/>
                    <a:pt x="1458" y="957"/>
                  </a:cubicBezTo>
                  <a:cubicBezTo>
                    <a:pt x="1460" y="968"/>
                    <a:pt x="1460" y="967"/>
                    <a:pt x="1464" y="970"/>
                  </a:cubicBezTo>
                  <a:cubicBezTo>
                    <a:pt x="1468" y="974"/>
                    <a:pt x="1476" y="974"/>
                    <a:pt x="1484" y="976"/>
                  </a:cubicBezTo>
                  <a:cubicBezTo>
                    <a:pt x="1491" y="978"/>
                    <a:pt x="1502" y="986"/>
                    <a:pt x="1508" y="985"/>
                  </a:cubicBezTo>
                  <a:cubicBezTo>
                    <a:pt x="1515" y="984"/>
                    <a:pt x="1534" y="974"/>
                    <a:pt x="1539" y="971"/>
                  </a:cubicBezTo>
                  <a:cubicBezTo>
                    <a:pt x="1544" y="968"/>
                    <a:pt x="1555" y="982"/>
                    <a:pt x="1546" y="990"/>
                  </a:cubicBezTo>
                  <a:cubicBezTo>
                    <a:pt x="1536" y="998"/>
                    <a:pt x="1548" y="996"/>
                    <a:pt x="1549" y="999"/>
                  </a:cubicBezTo>
                  <a:cubicBezTo>
                    <a:pt x="1551" y="1002"/>
                    <a:pt x="1572" y="1024"/>
                    <a:pt x="1592" y="1030"/>
                  </a:cubicBezTo>
                  <a:cubicBezTo>
                    <a:pt x="1607" y="1036"/>
                    <a:pt x="1617" y="1038"/>
                    <a:pt x="1624" y="1042"/>
                  </a:cubicBezTo>
                  <a:cubicBezTo>
                    <a:pt x="1625" y="1044"/>
                    <a:pt x="1626" y="1045"/>
                    <a:pt x="1628" y="1046"/>
                  </a:cubicBezTo>
                  <a:cubicBezTo>
                    <a:pt x="1634" y="1054"/>
                    <a:pt x="1654" y="1080"/>
                    <a:pt x="1666" y="1088"/>
                  </a:cubicBezTo>
                  <a:cubicBezTo>
                    <a:pt x="1679" y="1095"/>
                    <a:pt x="1680" y="1105"/>
                    <a:pt x="1694" y="1102"/>
                  </a:cubicBezTo>
                  <a:cubicBezTo>
                    <a:pt x="1708" y="1098"/>
                    <a:pt x="1719" y="1108"/>
                    <a:pt x="1711" y="1114"/>
                  </a:cubicBezTo>
                  <a:cubicBezTo>
                    <a:pt x="1703" y="1119"/>
                    <a:pt x="1698" y="1120"/>
                    <a:pt x="1707" y="1130"/>
                  </a:cubicBezTo>
                  <a:cubicBezTo>
                    <a:pt x="1716" y="1140"/>
                    <a:pt x="1735" y="1162"/>
                    <a:pt x="1738" y="1174"/>
                  </a:cubicBezTo>
                  <a:cubicBezTo>
                    <a:pt x="1742" y="1185"/>
                    <a:pt x="1745" y="1209"/>
                    <a:pt x="1754" y="1204"/>
                  </a:cubicBezTo>
                  <a:cubicBezTo>
                    <a:pt x="1764" y="1200"/>
                    <a:pt x="1770" y="1207"/>
                    <a:pt x="1770" y="1218"/>
                  </a:cubicBezTo>
                  <a:cubicBezTo>
                    <a:pt x="1770" y="1230"/>
                    <a:pt x="1772" y="1230"/>
                    <a:pt x="1785" y="1244"/>
                  </a:cubicBezTo>
                  <a:cubicBezTo>
                    <a:pt x="1798" y="1257"/>
                    <a:pt x="1804" y="1287"/>
                    <a:pt x="1804" y="1278"/>
                  </a:cubicBezTo>
                  <a:cubicBezTo>
                    <a:pt x="1805" y="1270"/>
                    <a:pt x="1812" y="1240"/>
                    <a:pt x="1809" y="1228"/>
                  </a:cubicBezTo>
                  <a:cubicBezTo>
                    <a:pt x="1806" y="1216"/>
                    <a:pt x="1804" y="1209"/>
                    <a:pt x="1806" y="1206"/>
                  </a:cubicBezTo>
                  <a:cubicBezTo>
                    <a:pt x="1808" y="1204"/>
                    <a:pt x="1816" y="1203"/>
                    <a:pt x="1821" y="1210"/>
                  </a:cubicBezTo>
                  <a:cubicBezTo>
                    <a:pt x="1822" y="1213"/>
                    <a:pt x="1823" y="1217"/>
                    <a:pt x="1823" y="1222"/>
                  </a:cubicBezTo>
                  <a:cubicBezTo>
                    <a:pt x="1823" y="1241"/>
                    <a:pt x="1826" y="1268"/>
                    <a:pt x="1826" y="1284"/>
                  </a:cubicBezTo>
                  <a:cubicBezTo>
                    <a:pt x="1826" y="1299"/>
                    <a:pt x="1838" y="1317"/>
                    <a:pt x="1839" y="1299"/>
                  </a:cubicBezTo>
                  <a:cubicBezTo>
                    <a:pt x="1840" y="1281"/>
                    <a:pt x="1844" y="1272"/>
                    <a:pt x="1847" y="1269"/>
                  </a:cubicBezTo>
                  <a:cubicBezTo>
                    <a:pt x="1850" y="1266"/>
                    <a:pt x="1852" y="1277"/>
                    <a:pt x="1852" y="1293"/>
                  </a:cubicBezTo>
                  <a:cubicBezTo>
                    <a:pt x="1852" y="1309"/>
                    <a:pt x="1844" y="1312"/>
                    <a:pt x="1852" y="1324"/>
                  </a:cubicBezTo>
                  <a:cubicBezTo>
                    <a:pt x="1860" y="1335"/>
                    <a:pt x="1864" y="1347"/>
                    <a:pt x="1870" y="1352"/>
                  </a:cubicBezTo>
                  <a:cubicBezTo>
                    <a:pt x="1876" y="1358"/>
                    <a:pt x="1874" y="1356"/>
                    <a:pt x="1878" y="1369"/>
                  </a:cubicBezTo>
                  <a:cubicBezTo>
                    <a:pt x="1882" y="1382"/>
                    <a:pt x="1900" y="1418"/>
                    <a:pt x="1906" y="1404"/>
                  </a:cubicBezTo>
                  <a:cubicBezTo>
                    <a:pt x="1912" y="1390"/>
                    <a:pt x="1913" y="1374"/>
                    <a:pt x="1918" y="1384"/>
                  </a:cubicBezTo>
                  <a:cubicBezTo>
                    <a:pt x="1924" y="1394"/>
                    <a:pt x="1932" y="1414"/>
                    <a:pt x="1941" y="1400"/>
                  </a:cubicBezTo>
                  <a:cubicBezTo>
                    <a:pt x="1950" y="1385"/>
                    <a:pt x="1947" y="1360"/>
                    <a:pt x="1936" y="1333"/>
                  </a:cubicBezTo>
                  <a:cubicBezTo>
                    <a:pt x="1926" y="1306"/>
                    <a:pt x="1896" y="1283"/>
                    <a:pt x="1914" y="1294"/>
                  </a:cubicBezTo>
                  <a:cubicBezTo>
                    <a:pt x="1932" y="1306"/>
                    <a:pt x="1939" y="1324"/>
                    <a:pt x="1946" y="1332"/>
                  </a:cubicBezTo>
                  <a:cubicBezTo>
                    <a:pt x="1953" y="1339"/>
                    <a:pt x="1962" y="1354"/>
                    <a:pt x="1962" y="1361"/>
                  </a:cubicBezTo>
                  <a:cubicBezTo>
                    <a:pt x="1962" y="1368"/>
                    <a:pt x="1964" y="1390"/>
                    <a:pt x="1976" y="1385"/>
                  </a:cubicBezTo>
                  <a:cubicBezTo>
                    <a:pt x="1987" y="1380"/>
                    <a:pt x="1991" y="1354"/>
                    <a:pt x="1992" y="1364"/>
                  </a:cubicBezTo>
                  <a:cubicBezTo>
                    <a:pt x="1992" y="1374"/>
                    <a:pt x="2000" y="1379"/>
                    <a:pt x="2002" y="1383"/>
                  </a:cubicBezTo>
                  <a:cubicBezTo>
                    <a:pt x="2004" y="1387"/>
                    <a:pt x="2012" y="1400"/>
                    <a:pt x="2022" y="1392"/>
                  </a:cubicBezTo>
                  <a:cubicBezTo>
                    <a:pt x="2033" y="1383"/>
                    <a:pt x="2045" y="1364"/>
                    <a:pt x="2046" y="1352"/>
                  </a:cubicBezTo>
                  <a:cubicBezTo>
                    <a:pt x="2046" y="1340"/>
                    <a:pt x="2036" y="1321"/>
                    <a:pt x="2040" y="1310"/>
                  </a:cubicBezTo>
                  <a:close/>
                  <a:moveTo>
                    <a:pt x="1847" y="1198"/>
                  </a:moveTo>
                  <a:cubicBezTo>
                    <a:pt x="1839" y="1198"/>
                    <a:pt x="1838" y="1199"/>
                    <a:pt x="1832" y="1208"/>
                  </a:cubicBezTo>
                  <a:cubicBezTo>
                    <a:pt x="1829" y="1212"/>
                    <a:pt x="1828" y="1212"/>
                    <a:pt x="1827" y="1210"/>
                  </a:cubicBezTo>
                  <a:cubicBezTo>
                    <a:pt x="1825" y="1207"/>
                    <a:pt x="1825" y="1201"/>
                    <a:pt x="1825" y="1197"/>
                  </a:cubicBezTo>
                  <a:cubicBezTo>
                    <a:pt x="1825" y="1190"/>
                    <a:pt x="1828" y="1192"/>
                    <a:pt x="1832" y="1188"/>
                  </a:cubicBezTo>
                  <a:cubicBezTo>
                    <a:pt x="1837" y="1184"/>
                    <a:pt x="1845" y="1172"/>
                    <a:pt x="1847" y="1157"/>
                  </a:cubicBezTo>
                  <a:cubicBezTo>
                    <a:pt x="1849" y="1143"/>
                    <a:pt x="1841" y="1123"/>
                    <a:pt x="1841" y="1122"/>
                  </a:cubicBezTo>
                  <a:cubicBezTo>
                    <a:pt x="1841" y="1122"/>
                    <a:pt x="1849" y="1129"/>
                    <a:pt x="1857" y="1140"/>
                  </a:cubicBezTo>
                  <a:cubicBezTo>
                    <a:pt x="1866" y="1150"/>
                    <a:pt x="1862" y="1148"/>
                    <a:pt x="1862" y="1163"/>
                  </a:cubicBezTo>
                  <a:cubicBezTo>
                    <a:pt x="1862" y="1178"/>
                    <a:pt x="1861" y="1180"/>
                    <a:pt x="1868" y="1192"/>
                  </a:cubicBezTo>
                  <a:cubicBezTo>
                    <a:pt x="1872" y="1197"/>
                    <a:pt x="1874" y="1200"/>
                    <a:pt x="1875" y="1201"/>
                  </a:cubicBezTo>
                  <a:cubicBezTo>
                    <a:pt x="1872" y="1200"/>
                    <a:pt x="1855" y="1198"/>
                    <a:pt x="1847" y="1198"/>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27" name="Google Shape;927;p41"/>
            <p:cNvSpPr/>
            <p:nvPr/>
          </p:nvSpPr>
          <p:spPr>
            <a:xfrm>
              <a:off x="5422" y="2300"/>
              <a:ext cx="4" cy="2"/>
            </a:xfrm>
            <a:custGeom>
              <a:rect b="b" l="l" r="r" t="t"/>
              <a:pathLst>
                <a:path extrusionOk="0" h="1" w="2">
                  <a:moveTo>
                    <a:pt x="0" y="0"/>
                  </a:moveTo>
                  <a:cubicBezTo>
                    <a:pt x="0" y="0"/>
                    <a:pt x="1" y="0"/>
                    <a:pt x="1" y="0"/>
                  </a:cubicBezTo>
                  <a:cubicBezTo>
                    <a:pt x="2" y="0"/>
                    <a:pt x="2" y="1"/>
                    <a:pt x="0" y="0"/>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28" name="Google Shape;928;p41"/>
            <p:cNvSpPr/>
            <p:nvPr/>
          </p:nvSpPr>
          <p:spPr>
            <a:xfrm>
              <a:off x="3265" y="2040"/>
              <a:ext cx="314" cy="374"/>
            </a:xfrm>
            <a:custGeom>
              <a:rect b="b" l="l" r="r" t="t"/>
              <a:pathLst>
                <a:path extrusionOk="0" h="194" w="163">
                  <a:moveTo>
                    <a:pt x="120" y="64"/>
                  </a:moveTo>
                  <a:cubicBezTo>
                    <a:pt x="120" y="64"/>
                    <a:pt x="111" y="56"/>
                    <a:pt x="117" y="53"/>
                  </a:cubicBezTo>
                  <a:cubicBezTo>
                    <a:pt x="123" y="50"/>
                    <a:pt x="132" y="49"/>
                    <a:pt x="143" y="49"/>
                  </a:cubicBezTo>
                  <a:cubicBezTo>
                    <a:pt x="154" y="49"/>
                    <a:pt x="155" y="46"/>
                    <a:pt x="156" y="38"/>
                  </a:cubicBezTo>
                  <a:cubicBezTo>
                    <a:pt x="156" y="31"/>
                    <a:pt x="146" y="19"/>
                    <a:pt x="139" y="11"/>
                  </a:cubicBezTo>
                  <a:cubicBezTo>
                    <a:pt x="132" y="3"/>
                    <a:pt x="124" y="0"/>
                    <a:pt x="115" y="11"/>
                  </a:cubicBezTo>
                  <a:cubicBezTo>
                    <a:pt x="106" y="22"/>
                    <a:pt x="94" y="34"/>
                    <a:pt x="86" y="43"/>
                  </a:cubicBezTo>
                  <a:cubicBezTo>
                    <a:pt x="79" y="52"/>
                    <a:pt x="84" y="61"/>
                    <a:pt x="77" y="61"/>
                  </a:cubicBezTo>
                  <a:cubicBezTo>
                    <a:pt x="69" y="61"/>
                    <a:pt x="60" y="54"/>
                    <a:pt x="54" y="68"/>
                  </a:cubicBezTo>
                  <a:cubicBezTo>
                    <a:pt x="49" y="83"/>
                    <a:pt x="57" y="84"/>
                    <a:pt x="44" y="84"/>
                  </a:cubicBezTo>
                  <a:cubicBezTo>
                    <a:pt x="31" y="84"/>
                    <a:pt x="30" y="87"/>
                    <a:pt x="22" y="100"/>
                  </a:cubicBezTo>
                  <a:cubicBezTo>
                    <a:pt x="14" y="114"/>
                    <a:pt x="1" y="116"/>
                    <a:pt x="15" y="128"/>
                  </a:cubicBezTo>
                  <a:cubicBezTo>
                    <a:pt x="28" y="141"/>
                    <a:pt x="20" y="147"/>
                    <a:pt x="29" y="149"/>
                  </a:cubicBezTo>
                  <a:cubicBezTo>
                    <a:pt x="39" y="150"/>
                    <a:pt x="43" y="157"/>
                    <a:pt x="39" y="165"/>
                  </a:cubicBezTo>
                  <a:cubicBezTo>
                    <a:pt x="36" y="173"/>
                    <a:pt x="29" y="172"/>
                    <a:pt x="22" y="175"/>
                  </a:cubicBezTo>
                  <a:cubicBezTo>
                    <a:pt x="15" y="179"/>
                    <a:pt x="0" y="194"/>
                    <a:pt x="22" y="189"/>
                  </a:cubicBezTo>
                  <a:cubicBezTo>
                    <a:pt x="44" y="183"/>
                    <a:pt x="52" y="184"/>
                    <a:pt x="52" y="176"/>
                  </a:cubicBezTo>
                  <a:cubicBezTo>
                    <a:pt x="53" y="168"/>
                    <a:pt x="53" y="170"/>
                    <a:pt x="64" y="160"/>
                  </a:cubicBezTo>
                  <a:cubicBezTo>
                    <a:pt x="76" y="151"/>
                    <a:pt x="64" y="137"/>
                    <a:pt x="73" y="135"/>
                  </a:cubicBezTo>
                  <a:cubicBezTo>
                    <a:pt x="82" y="134"/>
                    <a:pt x="67" y="140"/>
                    <a:pt x="82" y="139"/>
                  </a:cubicBezTo>
                  <a:cubicBezTo>
                    <a:pt x="97" y="137"/>
                    <a:pt x="108" y="118"/>
                    <a:pt x="119" y="114"/>
                  </a:cubicBezTo>
                  <a:cubicBezTo>
                    <a:pt x="129" y="110"/>
                    <a:pt x="131" y="103"/>
                    <a:pt x="133" y="105"/>
                  </a:cubicBezTo>
                  <a:cubicBezTo>
                    <a:pt x="135" y="106"/>
                    <a:pt x="163" y="99"/>
                    <a:pt x="149" y="89"/>
                  </a:cubicBezTo>
                  <a:cubicBezTo>
                    <a:pt x="136" y="79"/>
                    <a:pt x="135" y="82"/>
                    <a:pt x="135" y="77"/>
                  </a:cubicBezTo>
                  <a:cubicBezTo>
                    <a:pt x="135" y="71"/>
                    <a:pt x="120" y="64"/>
                    <a:pt x="120" y="64"/>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29" name="Google Shape;929;p41"/>
            <p:cNvSpPr/>
            <p:nvPr/>
          </p:nvSpPr>
          <p:spPr>
            <a:xfrm>
              <a:off x="1749" y="2920"/>
              <a:ext cx="46" cy="82"/>
            </a:xfrm>
            <a:custGeom>
              <a:rect b="b" l="l" r="r" t="t"/>
              <a:pathLst>
                <a:path extrusionOk="0" h="43" w="24">
                  <a:moveTo>
                    <a:pt x="23" y="19"/>
                  </a:moveTo>
                  <a:cubicBezTo>
                    <a:pt x="24" y="16"/>
                    <a:pt x="23" y="0"/>
                    <a:pt x="20" y="5"/>
                  </a:cubicBezTo>
                  <a:cubicBezTo>
                    <a:pt x="16" y="11"/>
                    <a:pt x="22" y="23"/>
                    <a:pt x="15" y="24"/>
                  </a:cubicBezTo>
                  <a:cubicBezTo>
                    <a:pt x="8" y="25"/>
                    <a:pt x="6" y="24"/>
                    <a:pt x="3" y="32"/>
                  </a:cubicBezTo>
                  <a:cubicBezTo>
                    <a:pt x="0" y="40"/>
                    <a:pt x="2" y="43"/>
                    <a:pt x="13" y="41"/>
                  </a:cubicBezTo>
                  <a:cubicBezTo>
                    <a:pt x="24" y="39"/>
                    <a:pt x="23" y="19"/>
                    <a:pt x="23" y="19"/>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30" name="Google Shape;930;p41"/>
            <p:cNvSpPr/>
            <p:nvPr/>
          </p:nvSpPr>
          <p:spPr>
            <a:xfrm>
              <a:off x="1662" y="3000"/>
              <a:ext cx="48" cy="22"/>
            </a:xfrm>
            <a:custGeom>
              <a:rect b="b" l="l" r="r" t="t"/>
              <a:pathLst>
                <a:path extrusionOk="0" h="11" w="25">
                  <a:moveTo>
                    <a:pt x="19" y="0"/>
                  </a:moveTo>
                  <a:cubicBezTo>
                    <a:pt x="19" y="0"/>
                    <a:pt x="0" y="7"/>
                    <a:pt x="10" y="9"/>
                  </a:cubicBezTo>
                  <a:cubicBezTo>
                    <a:pt x="20" y="11"/>
                    <a:pt x="25" y="4"/>
                    <a:pt x="19" y="0"/>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31" name="Google Shape;931;p41"/>
            <p:cNvSpPr/>
            <p:nvPr/>
          </p:nvSpPr>
          <p:spPr>
            <a:xfrm>
              <a:off x="1626" y="3018"/>
              <a:ext cx="31" cy="17"/>
            </a:xfrm>
            <a:custGeom>
              <a:rect b="b" l="l" r="r" t="t"/>
              <a:pathLst>
                <a:path extrusionOk="0" h="9" w="16">
                  <a:moveTo>
                    <a:pt x="5" y="0"/>
                  </a:moveTo>
                  <a:cubicBezTo>
                    <a:pt x="2" y="8"/>
                    <a:pt x="0" y="9"/>
                    <a:pt x="5" y="9"/>
                  </a:cubicBezTo>
                  <a:cubicBezTo>
                    <a:pt x="10" y="9"/>
                    <a:pt x="16" y="0"/>
                    <a:pt x="14" y="0"/>
                  </a:cubicBezTo>
                  <a:cubicBezTo>
                    <a:pt x="12" y="0"/>
                    <a:pt x="5" y="0"/>
                    <a:pt x="5" y="0"/>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32" name="Google Shape;932;p41"/>
            <p:cNvSpPr/>
            <p:nvPr/>
          </p:nvSpPr>
          <p:spPr>
            <a:xfrm>
              <a:off x="1495" y="3049"/>
              <a:ext cx="33" cy="19"/>
            </a:xfrm>
            <a:custGeom>
              <a:rect b="b" l="l" r="r" t="t"/>
              <a:pathLst>
                <a:path extrusionOk="0" h="10" w="17">
                  <a:moveTo>
                    <a:pt x="8" y="0"/>
                  </a:moveTo>
                  <a:cubicBezTo>
                    <a:pt x="3" y="4"/>
                    <a:pt x="0" y="7"/>
                    <a:pt x="3" y="8"/>
                  </a:cubicBezTo>
                  <a:cubicBezTo>
                    <a:pt x="6" y="10"/>
                    <a:pt x="13" y="4"/>
                    <a:pt x="15" y="4"/>
                  </a:cubicBezTo>
                  <a:cubicBezTo>
                    <a:pt x="17" y="5"/>
                    <a:pt x="8" y="0"/>
                    <a:pt x="8" y="0"/>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33" name="Google Shape;933;p41"/>
            <p:cNvSpPr/>
            <p:nvPr/>
          </p:nvSpPr>
          <p:spPr>
            <a:xfrm>
              <a:off x="1044" y="3037"/>
              <a:ext cx="424" cy="135"/>
            </a:xfrm>
            <a:custGeom>
              <a:rect b="b" l="l" r="r" t="t"/>
              <a:pathLst>
                <a:path extrusionOk="0" h="70" w="221">
                  <a:moveTo>
                    <a:pt x="215" y="30"/>
                  </a:moveTo>
                  <a:cubicBezTo>
                    <a:pt x="215" y="30"/>
                    <a:pt x="197" y="25"/>
                    <a:pt x="191" y="24"/>
                  </a:cubicBezTo>
                  <a:cubicBezTo>
                    <a:pt x="184" y="22"/>
                    <a:pt x="169" y="24"/>
                    <a:pt x="165" y="24"/>
                  </a:cubicBezTo>
                  <a:cubicBezTo>
                    <a:pt x="160" y="24"/>
                    <a:pt x="166" y="25"/>
                    <a:pt x="165" y="19"/>
                  </a:cubicBezTo>
                  <a:cubicBezTo>
                    <a:pt x="163" y="13"/>
                    <a:pt x="163" y="6"/>
                    <a:pt x="163" y="6"/>
                  </a:cubicBezTo>
                  <a:cubicBezTo>
                    <a:pt x="163" y="6"/>
                    <a:pt x="141" y="0"/>
                    <a:pt x="141" y="10"/>
                  </a:cubicBezTo>
                  <a:cubicBezTo>
                    <a:pt x="141" y="21"/>
                    <a:pt x="141" y="20"/>
                    <a:pt x="135" y="24"/>
                  </a:cubicBezTo>
                  <a:cubicBezTo>
                    <a:pt x="129" y="27"/>
                    <a:pt x="123" y="26"/>
                    <a:pt x="111" y="30"/>
                  </a:cubicBezTo>
                  <a:cubicBezTo>
                    <a:pt x="100" y="34"/>
                    <a:pt x="105" y="36"/>
                    <a:pt x="95" y="36"/>
                  </a:cubicBezTo>
                  <a:cubicBezTo>
                    <a:pt x="85" y="37"/>
                    <a:pt x="73" y="39"/>
                    <a:pt x="70" y="36"/>
                  </a:cubicBezTo>
                  <a:cubicBezTo>
                    <a:pt x="67" y="34"/>
                    <a:pt x="47" y="19"/>
                    <a:pt x="51" y="33"/>
                  </a:cubicBezTo>
                  <a:cubicBezTo>
                    <a:pt x="54" y="47"/>
                    <a:pt x="56" y="46"/>
                    <a:pt x="50" y="46"/>
                  </a:cubicBezTo>
                  <a:cubicBezTo>
                    <a:pt x="45" y="46"/>
                    <a:pt x="38" y="52"/>
                    <a:pt x="35" y="46"/>
                  </a:cubicBezTo>
                  <a:cubicBezTo>
                    <a:pt x="33" y="41"/>
                    <a:pt x="22" y="40"/>
                    <a:pt x="22" y="40"/>
                  </a:cubicBezTo>
                  <a:cubicBezTo>
                    <a:pt x="22" y="40"/>
                    <a:pt x="15" y="41"/>
                    <a:pt x="14" y="49"/>
                  </a:cubicBezTo>
                  <a:cubicBezTo>
                    <a:pt x="13" y="56"/>
                    <a:pt x="0" y="70"/>
                    <a:pt x="9" y="70"/>
                  </a:cubicBezTo>
                  <a:cubicBezTo>
                    <a:pt x="17" y="70"/>
                    <a:pt x="37" y="62"/>
                    <a:pt x="44" y="59"/>
                  </a:cubicBezTo>
                  <a:cubicBezTo>
                    <a:pt x="51" y="56"/>
                    <a:pt x="66" y="56"/>
                    <a:pt x="71" y="50"/>
                  </a:cubicBezTo>
                  <a:cubicBezTo>
                    <a:pt x="77" y="45"/>
                    <a:pt x="84" y="46"/>
                    <a:pt x="99" y="44"/>
                  </a:cubicBezTo>
                  <a:cubicBezTo>
                    <a:pt x="113" y="43"/>
                    <a:pt x="136" y="38"/>
                    <a:pt x="140" y="37"/>
                  </a:cubicBezTo>
                  <a:cubicBezTo>
                    <a:pt x="144" y="36"/>
                    <a:pt x="158" y="30"/>
                    <a:pt x="164" y="32"/>
                  </a:cubicBezTo>
                  <a:cubicBezTo>
                    <a:pt x="170" y="33"/>
                    <a:pt x="210" y="38"/>
                    <a:pt x="215" y="37"/>
                  </a:cubicBezTo>
                  <a:cubicBezTo>
                    <a:pt x="221" y="36"/>
                    <a:pt x="219" y="31"/>
                    <a:pt x="215" y="30"/>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34" name="Google Shape;934;p41"/>
            <p:cNvSpPr/>
            <p:nvPr/>
          </p:nvSpPr>
          <p:spPr>
            <a:xfrm>
              <a:off x="938" y="3114"/>
              <a:ext cx="127" cy="62"/>
            </a:xfrm>
            <a:custGeom>
              <a:rect b="b" l="l" r="r" t="t"/>
              <a:pathLst>
                <a:path extrusionOk="0" h="32" w="66">
                  <a:moveTo>
                    <a:pt x="19" y="6"/>
                  </a:moveTo>
                  <a:cubicBezTo>
                    <a:pt x="19" y="6"/>
                    <a:pt x="13" y="6"/>
                    <a:pt x="10" y="6"/>
                  </a:cubicBezTo>
                  <a:cubicBezTo>
                    <a:pt x="8" y="5"/>
                    <a:pt x="0" y="4"/>
                    <a:pt x="5" y="14"/>
                  </a:cubicBezTo>
                  <a:cubicBezTo>
                    <a:pt x="10" y="25"/>
                    <a:pt x="2" y="27"/>
                    <a:pt x="11" y="30"/>
                  </a:cubicBezTo>
                  <a:cubicBezTo>
                    <a:pt x="20" y="32"/>
                    <a:pt x="28" y="23"/>
                    <a:pt x="30" y="22"/>
                  </a:cubicBezTo>
                  <a:cubicBezTo>
                    <a:pt x="32" y="22"/>
                    <a:pt x="41" y="26"/>
                    <a:pt x="46" y="25"/>
                  </a:cubicBezTo>
                  <a:cubicBezTo>
                    <a:pt x="50" y="24"/>
                    <a:pt x="55" y="26"/>
                    <a:pt x="57" y="18"/>
                  </a:cubicBezTo>
                  <a:cubicBezTo>
                    <a:pt x="59" y="9"/>
                    <a:pt x="66" y="0"/>
                    <a:pt x="61" y="0"/>
                  </a:cubicBezTo>
                  <a:cubicBezTo>
                    <a:pt x="56" y="0"/>
                    <a:pt x="63" y="2"/>
                    <a:pt x="50" y="8"/>
                  </a:cubicBezTo>
                  <a:cubicBezTo>
                    <a:pt x="38" y="13"/>
                    <a:pt x="40" y="17"/>
                    <a:pt x="38" y="13"/>
                  </a:cubicBezTo>
                  <a:cubicBezTo>
                    <a:pt x="36" y="9"/>
                    <a:pt x="19" y="6"/>
                    <a:pt x="19" y="6"/>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35" name="Google Shape;935;p41"/>
            <p:cNvSpPr/>
            <p:nvPr/>
          </p:nvSpPr>
          <p:spPr>
            <a:xfrm>
              <a:off x="-12" y="2937"/>
              <a:ext cx="116" cy="63"/>
            </a:xfrm>
            <a:custGeom>
              <a:rect b="b" l="l" r="r" t="t"/>
              <a:pathLst>
                <a:path extrusionOk="0" h="33" w="60">
                  <a:moveTo>
                    <a:pt x="53" y="14"/>
                  </a:moveTo>
                  <a:cubicBezTo>
                    <a:pt x="43" y="5"/>
                    <a:pt x="37" y="0"/>
                    <a:pt x="26" y="4"/>
                  </a:cubicBezTo>
                  <a:cubicBezTo>
                    <a:pt x="14" y="9"/>
                    <a:pt x="0" y="10"/>
                    <a:pt x="10" y="14"/>
                  </a:cubicBezTo>
                  <a:cubicBezTo>
                    <a:pt x="20" y="18"/>
                    <a:pt x="20" y="33"/>
                    <a:pt x="30" y="30"/>
                  </a:cubicBezTo>
                  <a:cubicBezTo>
                    <a:pt x="39" y="26"/>
                    <a:pt x="53" y="20"/>
                    <a:pt x="53" y="20"/>
                  </a:cubicBezTo>
                  <a:cubicBezTo>
                    <a:pt x="53" y="20"/>
                    <a:pt x="60" y="21"/>
                    <a:pt x="53" y="14"/>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36" name="Google Shape;936;p41"/>
            <p:cNvSpPr/>
            <p:nvPr/>
          </p:nvSpPr>
          <p:spPr>
            <a:xfrm>
              <a:off x="92" y="3014"/>
              <a:ext cx="58" cy="38"/>
            </a:xfrm>
            <a:custGeom>
              <a:rect b="b" l="l" r="r" t="t"/>
              <a:pathLst>
                <a:path extrusionOk="0" h="20" w="30">
                  <a:moveTo>
                    <a:pt x="21" y="6"/>
                  </a:moveTo>
                  <a:cubicBezTo>
                    <a:pt x="17" y="0"/>
                    <a:pt x="0" y="4"/>
                    <a:pt x="8" y="11"/>
                  </a:cubicBezTo>
                  <a:cubicBezTo>
                    <a:pt x="16" y="18"/>
                    <a:pt x="20" y="20"/>
                    <a:pt x="25" y="18"/>
                  </a:cubicBezTo>
                  <a:cubicBezTo>
                    <a:pt x="30" y="16"/>
                    <a:pt x="24" y="11"/>
                    <a:pt x="21" y="6"/>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37" name="Google Shape;937;p41"/>
            <p:cNvSpPr/>
            <p:nvPr/>
          </p:nvSpPr>
          <p:spPr>
            <a:xfrm>
              <a:off x="131" y="2974"/>
              <a:ext cx="50" cy="44"/>
            </a:xfrm>
            <a:custGeom>
              <a:rect b="b" l="l" r="r" t="t"/>
              <a:pathLst>
                <a:path extrusionOk="0" h="23" w="26">
                  <a:moveTo>
                    <a:pt x="24" y="11"/>
                  </a:moveTo>
                  <a:cubicBezTo>
                    <a:pt x="24" y="6"/>
                    <a:pt x="0" y="0"/>
                    <a:pt x="7" y="7"/>
                  </a:cubicBezTo>
                  <a:cubicBezTo>
                    <a:pt x="14" y="13"/>
                    <a:pt x="26" y="23"/>
                    <a:pt x="24" y="11"/>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38" name="Google Shape;938;p41"/>
            <p:cNvSpPr/>
            <p:nvPr/>
          </p:nvSpPr>
          <p:spPr>
            <a:xfrm>
              <a:off x="490" y="3081"/>
              <a:ext cx="40" cy="60"/>
            </a:xfrm>
            <a:custGeom>
              <a:rect b="b" l="l" r="r" t="t"/>
              <a:pathLst>
                <a:path extrusionOk="0" h="31" w="21">
                  <a:moveTo>
                    <a:pt x="12" y="3"/>
                  </a:moveTo>
                  <a:cubicBezTo>
                    <a:pt x="6" y="8"/>
                    <a:pt x="0" y="9"/>
                    <a:pt x="0" y="17"/>
                  </a:cubicBezTo>
                  <a:cubicBezTo>
                    <a:pt x="0" y="26"/>
                    <a:pt x="7" y="31"/>
                    <a:pt x="12" y="26"/>
                  </a:cubicBezTo>
                  <a:cubicBezTo>
                    <a:pt x="17" y="21"/>
                    <a:pt x="20" y="7"/>
                    <a:pt x="21" y="3"/>
                  </a:cubicBezTo>
                  <a:cubicBezTo>
                    <a:pt x="21" y="0"/>
                    <a:pt x="16" y="1"/>
                    <a:pt x="12" y="3"/>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39" name="Google Shape;939;p41"/>
            <p:cNvSpPr/>
            <p:nvPr/>
          </p:nvSpPr>
          <p:spPr>
            <a:xfrm>
              <a:off x="696" y="3102"/>
              <a:ext cx="42" cy="27"/>
            </a:xfrm>
            <a:custGeom>
              <a:rect b="b" l="l" r="r" t="t"/>
              <a:pathLst>
                <a:path extrusionOk="0" h="14" w="22">
                  <a:moveTo>
                    <a:pt x="8" y="3"/>
                  </a:moveTo>
                  <a:cubicBezTo>
                    <a:pt x="0" y="8"/>
                    <a:pt x="4" y="12"/>
                    <a:pt x="8" y="13"/>
                  </a:cubicBezTo>
                  <a:cubicBezTo>
                    <a:pt x="12" y="14"/>
                    <a:pt x="22" y="10"/>
                    <a:pt x="22" y="6"/>
                  </a:cubicBezTo>
                  <a:cubicBezTo>
                    <a:pt x="22" y="2"/>
                    <a:pt x="13" y="0"/>
                    <a:pt x="8" y="3"/>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40" name="Google Shape;940;p41"/>
            <p:cNvSpPr/>
            <p:nvPr/>
          </p:nvSpPr>
          <p:spPr>
            <a:xfrm>
              <a:off x="548" y="3089"/>
              <a:ext cx="82" cy="46"/>
            </a:xfrm>
            <a:custGeom>
              <a:rect b="b" l="l" r="r" t="t"/>
              <a:pathLst>
                <a:path extrusionOk="0" h="24" w="43">
                  <a:moveTo>
                    <a:pt x="14" y="4"/>
                  </a:moveTo>
                  <a:cubicBezTo>
                    <a:pt x="16" y="4"/>
                    <a:pt x="31" y="8"/>
                    <a:pt x="35" y="10"/>
                  </a:cubicBezTo>
                  <a:cubicBezTo>
                    <a:pt x="39" y="12"/>
                    <a:pt x="43" y="24"/>
                    <a:pt x="35" y="20"/>
                  </a:cubicBezTo>
                  <a:cubicBezTo>
                    <a:pt x="27" y="16"/>
                    <a:pt x="0" y="0"/>
                    <a:pt x="14" y="4"/>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41" name="Google Shape;941;p41"/>
            <p:cNvSpPr/>
            <p:nvPr/>
          </p:nvSpPr>
          <p:spPr>
            <a:xfrm>
              <a:off x="625" y="3147"/>
              <a:ext cx="80" cy="77"/>
            </a:xfrm>
            <a:custGeom>
              <a:rect b="b" l="l" r="r" t="t"/>
              <a:pathLst>
                <a:path extrusionOk="0" h="40" w="42">
                  <a:moveTo>
                    <a:pt x="14" y="9"/>
                  </a:moveTo>
                  <a:cubicBezTo>
                    <a:pt x="19" y="12"/>
                    <a:pt x="30" y="25"/>
                    <a:pt x="35" y="27"/>
                  </a:cubicBezTo>
                  <a:cubicBezTo>
                    <a:pt x="41" y="30"/>
                    <a:pt x="42" y="40"/>
                    <a:pt x="35" y="38"/>
                  </a:cubicBezTo>
                  <a:cubicBezTo>
                    <a:pt x="29" y="36"/>
                    <a:pt x="16" y="20"/>
                    <a:pt x="8" y="16"/>
                  </a:cubicBezTo>
                  <a:cubicBezTo>
                    <a:pt x="0" y="12"/>
                    <a:pt x="0" y="0"/>
                    <a:pt x="14" y="9"/>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42" name="Google Shape;942;p41"/>
            <p:cNvSpPr/>
            <p:nvPr/>
          </p:nvSpPr>
          <p:spPr>
            <a:xfrm>
              <a:off x="340" y="3043"/>
              <a:ext cx="41" cy="21"/>
            </a:xfrm>
            <a:custGeom>
              <a:rect b="b" l="l" r="r" t="t"/>
              <a:pathLst>
                <a:path extrusionOk="0" h="11" w="21">
                  <a:moveTo>
                    <a:pt x="0" y="1"/>
                  </a:moveTo>
                  <a:cubicBezTo>
                    <a:pt x="2" y="4"/>
                    <a:pt x="3" y="11"/>
                    <a:pt x="11" y="9"/>
                  </a:cubicBezTo>
                  <a:cubicBezTo>
                    <a:pt x="19" y="7"/>
                    <a:pt x="21" y="0"/>
                    <a:pt x="15" y="0"/>
                  </a:cubicBezTo>
                  <a:cubicBezTo>
                    <a:pt x="10" y="0"/>
                    <a:pt x="0" y="1"/>
                    <a:pt x="0" y="1"/>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43" name="Google Shape;943;p41"/>
            <p:cNvSpPr/>
            <p:nvPr/>
          </p:nvSpPr>
          <p:spPr>
            <a:xfrm>
              <a:off x="842" y="3210"/>
              <a:ext cx="38" cy="27"/>
            </a:xfrm>
            <a:custGeom>
              <a:rect b="b" l="l" r="r" t="t"/>
              <a:pathLst>
                <a:path extrusionOk="0" h="14" w="20">
                  <a:moveTo>
                    <a:pt x="9" y="0"/>
                  </a:moveTo>
                  <a:cubicBezTo>
                    <a:pt x="7" y="3"/>
                    <a:pt x="8" y="7"/>
                    <a:pt x="4" y="9"/>
                  </a:cubicBezTo>
                  <a:cubicBezTo>
                    <a:pt x="0" y="10"/>
                    <a:pt x="3" y="14"/>
                    <a:pt x="7" y="14"/>
                  </a:cubicBezTo>
                  <a:cubicBezTo>
                    <a:pt x="10" y="14"/>
                    <a:pt x="20" y="8"/>
                    <a:pt x="18" y="5"/>
                  </a:cubicBezTo>
                  <a:cubicBezTo>
                    <a:pt x="16" y="3"/>
                    <a:pt x="9" y="0"/>
                    <a:pt x="9" y="0"/>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44" name="Google Shape;944;p41"/>
            <p:cNvSpPr/>
            <p:nvPr/>
          </p:nvSpPr>
          <p:spPr>
            <a:xfrm>
              <a:off x="865" y="3129"/>
              <a:ext cx="33" cy="31"/>
            </a:xfrm>
            <a:custGeom>
              <a:rect b="b" l="l" r="r" t="t"/>
              <a:pathLst>
                <a:path extrusionOk="0" h="16" w="17">
                  <a:moveTo>
                    <a:pt x="6" y="3"/>
                  </a:moveTo>
                  <a:cubicBezTo>
                    <a:pt x="0" y="4"/>
                    <a:pt x="10" y="16"/>
                    <a:pt x="13" y="13"/>
                  </a:cubicBezTo>
                  <a:cubicBezTo>
                    <a:pt x="15" y="11"/>
                    <a:pt x="17" y="6"/>
                    <a:pt x="15" y="3"/>
                  </a:cubicBezTo>
                  <a:cubicBezTo>
                    <a:pt x="14" y="0"/>
                    <a:pt x="10" y="2"/>
                    <a:pt x="6" y="3"/>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45" name="Google Shape;945;p41"/>
            <p:cNvSpPr/>
            <p:nvPr/>
          </p:nvSpPr>
          <p:spPr>
            <a:xfrm>
              <a:off x="1780" y="2356"/>
              <a:ext cx="38" cy="31"/>
            </a:xfrm>
            <a:custGeom>
              <a:rect b="b" l="l" r="r" t="t"/>
              <a:pathLst>
                <a:path extrusionOk="0" h="16" w="20">
                  <a:moveTo>
                    <a:pt x="14" y="0"/>
                  </a:moveTo>
                  <a:cubicBezTo>
                    <a:pt x="14" y="0"/>
                    <a:pt x="0" y="4"/>
                    <a:pt x="4" y="10"/>
                  </a:cubicBezTo>
                  <a:cubicBezTo>
                    <a:pt x="8" y="16"/>
                    <a:pt x="12" y="14"/>
                    <a:pt x="16" y="10"/>
                  </a:cubicBezTo>
                  <a:cubicBezTo>
                    <a:pt x="20" y="6"/>
                    <a:pt x="14" y="0"/>
                    <a:pt x="14" y="0"/>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46" name="Google Shape;946;p41"/>
            <p:cNvSpPr/>
            <p:nvPr/>
          </p:nvSpPr>
          <p:spPr>
            <a:xfrm>
              <a:off x="1714" y="2271"/>
              <a:ext cx="35" cy="35"/>
            </a:xfrm>
            <a:custGeom>
              <a:rect b="b" l="l" r="r" t="t"/>
              <a:pathLst>
                <a:path extrusionOk="0" h="18" w="18">
                  <a:moveTo>
                    <a:pt x="0" y="5"/>
                  </a:moveTo>
                  <a:cubicBezTo>
                    <a:pt x="1" y="15"/>
                    <a:pt x="5" y="18"/>
                    <a:pt x="8" y="12"/>
                  </a:cubicBezTo>
                  <a:cubicBezTo>
                    <a:pt x="10" y="6"/>
                    <a:pt x="18" y="0"/>
                    <a:pt x="18" y="0"/>
                  </a:cubicBezTo>
                  <a:lnTo>
                    <a:pt x="0" y="5"/>
                  </a:ln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47" name="Google Shape;947;p41"/>
            <p:cNvSpPr/>
            <p:nvPr/>
          </p:nvSpPr>
          <p:spPr>
            <a:xfrm>
              <a:off x="2005" y="1759"/>
              <a:ext cx="194" cy="106"/>
            </a:xfrm>
            <a:custGeom>
              <a:rect b="b" l="l" r="r" t="t"/>
              <a:pathLst>
                <a:path extrusionOk="0" h="55" w="101">
                  <a:moveTo>
                    <a:pt x="100" y="36"/>
                  </a:moveTo>
                  <a:cubicBezTo>
                    <a:pt x="98" y="27"/>
                    <a:pt x="98" y="26"/>
                    <a:pt x="98" y="18"/>
                  </a:cubicBezTo>
                  <a:cubicBezTo>
                    <a:pt x="97" y="10"/>
                    <a:pt x="94" y="11"/>
                    <a:pt x="83" y="9"/>
                  </a:cubicBezTo>
                  <a:cubicBezTo>
                    <a:pt x="71" y="7"/>
                    <a:pt x="73" y="5"/>
                    <a:pt x="73" y="4"/>
                  </a:cubicBezTo>
                  <a:cubicBezTo>
                    <a:pt x="73" y="3"/>
                    <a:pt x="69" y="0"/>
                    <a:pt x="62" y="4"/>
                  </a:cubicBezTo>
                  <a:cubicBezTo>
                    <a:pt x="54" y="7"/>
                    <a:pt x="52" y="9"/>
                    <a:pt x="49" y="10"/>
                  </a:cubicBezTo>
                  <a:cubicBezTo>
                    <a:pt x="45" y="10"/>
                    <a:pt x="17" y="17"/>
                    <a:pt x="9" y="17"/>
                  </a:cubicBezTo>
                  <a:cubicBezTo>
                    <a:pt x="0" y="17"/>
                    <a:pt x="7" y="27"/>
                    <a:pt x="22" y="36"/>
                  </a:cubicBezTo>
                  <a:cubicBezTo>
                    <a:pt x="37" y="46"/>
                    <a:pt x="46" y="46"/>
                    <a:pt x="55" y="51"/>
                  </a:cubicBezTo>
                  <a:cubicBezTo>
                    <a:pt x="63" y="55"/>
                    <a:pt x="75" y="55"/>
                    <a:pt x="86" y="51"/>
                  </a:cubicBezTo>
                  <a:cubicBezTo>
                    <a:pt x="97" y="47"/>
                    <a:pt x="101" y="45"/>
                    <a:pt x="100" y="36"/>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48" name="Google Shape;948;p41"/>
            <p:cNvSpPr/>
            <p:nvPr/>
          </p:nvSpPr>
          <p:spPr>
            <a:xfrm>
              <a:off x="1418" y="1715"/>
              <a:ext cx="129" cy="70"/>
            </a:xfrm>
            <a:custGeom>
              <a:rect b="b" l="l" r="r" t="t"/>
              <a:pathLst>
                <a:path extrusionOk="0" h="36" w="67">
                  <a:moveTo>
                    <a:pt x="58" y="26"/>
                  </a:moveTo>
                  <a:cubicBezTo>
                    <a:pt x="44" y="20"/>
                    <a:pt x="21" y="10"/>
                    <a:pt x="20" y="5"/>
                  </a:cubicBezTo>
                  <a:cubicBezTo>
                    <a:pt x="20" y="0"/>
                    <a:pt x="0" y="3"/>
                    <a:pt x="14" y="14"/>
                  </a:cubicBezTo>
                  <a:cubicBezTo>
                    <a:pt x="14" y="14"/>
                    <a:pt x="28" y="29"/>
                    <a:pt x="33" y="32"/>
                  </a:cubicBezTo>
                  <a:cubicBezTo>
                    <a:pt x="38" y="35"/>
                    <a:pt x="48" y="36"/>
                    <a:pt x="53" y="36"/>
                  </a:cubicBezTo>
                  <a:cubicBezTo>
                    <a:pt x="59" y="36"/>
                    <a:pt x="67" y="30"/>
                    <a:pt x="58" y="26"/>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49" name="Google Shape;949;p41"/>
            <p:cNvSpPr/>
            <p:nvPr/>
          </p:nvSpPr>
          <p:spPr>
            <a:xfrm>
              <a:off x="1566" y="1228"/>
              <a:ext cx="337" cy="141"/>
            </a:xfrm>
            <a:custGeom>
              <a:rect b="b" l="l" r="r" t="t"/>
              <a:pathLst>
                <a:path extrusionOk="0" h="73" w="175">
                  <a:moveTo>
                    <a:pt x="122" y="66"/>
                  </a:moveTo>
                  <a:cubicBezTo>
                    <a:pt x="122" y="66"/>
                    <a:pt x="127" y="51"/>
                    <a:pt x="139" y="51"/>
                  </a:cubicBezTo>
                  <a:cubicBezTo>
                    <a:pt x="151" y="51"/>
                    <a:pt x="153" y="55"/>
                    <a:pt x="160" y="51"/>
                  </a:cubicBezTo>
                  <a:cubicBezTo>
                    <a:pt x="166" y="48"/>
                    <a:pt x="175" y="42"/>
                    <a:pt x="164" y="39"/>
                  </a:cubicBezTo>
                  <a:cubicBezTo>
                    <a:pt x="153" y="37"/>
                    <a:pt x="136" y="38"/>
                    <a:pt x="126" y="34"/>
                  </a:cubicBezTo>
                  <a:cubicBezTo>
                    <a:pt x="116" y="29"/>
                    <a:pt x="107" y="31"/>
                    <a:pt x="102" y="23"/>
                  </a:cubicBezTo>
                  <a:cubicBezTo>
                    <a:pt x="96" y="16"/>
                    <a:pt x="77" y="3"/>
                    <a:pt x="71" y="7"/>
                  </a:cubicBezTo>
                  <a:cubicBezTo>
                    <a:pt x="65" y="10"/>
                    <a:pt x="66" y="17"/>
                    <a:pt x="51" y="16"/>
                  </a:cubicBezTo>
                  <a:cubicBezTo>
                    <a:pt x="37" y="15"/>
                    <a:pt x="35" y="16"/>
                    <a:pt x="24" y="10"/>
                  </a:cubicBezTo>
                  <a:cubicBezTo>
                    <a:pt x="13" y="3"/>
                    <a:pt x="7" y="0"/>
                    <a:pt x="6" y="12"/>
                  </a:cubicBezTo>
                  <a:cubicBezTo>
                    <a:pt x="5" y="24"/>
                    <a:pt x="0" y="45"/>
                    <a:pt x="25" y="39"/>
                  </a:cubicBezTo>
                  <a:cubicBezTo>
                    <a:pt x="49" y="32"/>
                    <a:pt x="61" y="29"/>
                    <a:pt x="77" y="39"/>
                  </a:cubicBezTo>
                  <a:cubicBezTo>
                    <a:pt x="92" y="49"/>
                    <a:pt x="101" y="56"/>
                    <a:pt x="106" y="60"/>
                  </a:cubicBezTo>
                  <a:cubicBezTo>
                    <a:pt x="110" y="64"/>
                    <a:pt x="115" y="73"/>
                    <a:pt x="122" y="66"/>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50" name="Google Shape;950;p41"/>
            <p:cNvSpPr/>
            <p:nvPr/>
          </p:nvSpPr>
          <p:spPr>
            <a:xfrm>
              <a:off x="3169" y="2473"/>
              <a:ext cx="44" cy="52"/>
            </a:xfrm>
            <a:custGeom>
              <a:rect b="b" l="l" r="r" t="t"/>
              <a:pathLst>
                <a:path extrusionOk="0" h="27" w="23">
                  <a:moveTo>
                    <a:pt x="11" y="7"/>
                  </a:moveTo>
                  <a:cubicBezTo>
                    <a:pt x="9" y="12"/>
                    <a:pt x="0" y="27"/>
                    <a:pt x="11" y="21"/>
                  </a:cubicBezTo>
                  <a:cubicBezTo>
                    <a:pt x="23" y="15"/>
                    <a:pt x="20" y="7"/>
                    <a:pt x="20" y="7"/>
                  </a:cubicBezTo>
                  <a:cubicBezTo>
                    <a:pt x="20" y="7"/>
                    <a:pt x="15" y="0"/>
                    <a:pt x="11" y="7"/>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51" name="Google Shape;951;p41"/>
            <p:cNvSpPr/>
            <p:nvPr/>
          </p:nvSpPr>
          <p:spPr>
            <a:xfrm>
              <a:off x="3075" y="2435"/>
              <a:ext cx="10" cy="11"/>
            </a:xfrm>
            <a:prstGeom prst="ellipse">
              <a:avLst/>
            </a:pr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52" name="Google Shape;952;p41"/>
            <p:cNvSpPr/>
            <p:nvPr/>
          </p:nvSpPr>
          <p:spPr>
            <a:xfrm>
              <a:off x="3087" y="2460"/>
              <a:ext cx="13" cy="21"/>
            </a:xfrm>
            <a:prstGeom prst="ellipse">
              <a:avLst/>
            </a:pr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grpSp>
      <p:grpSp>
        <p:nvGrpSpPr>
          <p:cNvPr id="953" name="Google Shape;953;p41"/>
          <p:cNvGrpSpPr/>
          <p:nvPr/>
        </p:nvGrpSpPr>
        <p:grpSpPr>
          <a:xfrm>
            <a:off x="4763144" y="3467698"/>
            <a:ext cx="520564" cy="341131"/>
            <a:chOff x="389" y="-9"/>
            <a:chExt cx="4990" cy="3270"/>
          </a:xfrm>
        </p:grpSpPr>
        <p:sp>
          <p:nvSpPr>
            <p:cNvPr id="954" name="Google Shape;954;p41"/>
            <p:cNvSpPr/>
            <p:nvPr/>
          </p:nvSpPr>
          <p:spPr>
            <a:xfrm>
              <a:off x="4210" y="1913"/>
              <a:ext cx="1169" cy="1348"/>
            </a:xfrm>
            <a:custGeom>
              <a:rect b="b" l="l" r="r" t="t"/>
              <a:pathLst>
                <a:path extrusionOk="0" h="1398" w="1213">
                  <a:moveTo>
                    <a:pt x="218" y="1278"/>
                  </a:moveTo>
                  <a:cubicBezTo>
                    <a:pt x="218" y="1278"/>
                    <a:pt x="250" y="1286"/>
                    <a:pt x="274" y="1294"/>
                  </a:cubicBezTo>
                  <a:cubicBezTo>
                    <a:pt x="298" y="1302"/>
                    <a:pt x="344" y="1339"/>
                    <a:pt x="346" y="1355"/>
                  </a:cubicBezTo>
                  <a:cubicBezTo>
                    <a:pt x="349" y="1371"/>
                    <a:pt x="384" y="1398"/>
                    <a:pt x="413" y="1344"/>
                  </a:cubicBezTo>
                  <a:cubicBezTo>
                    <a:pt x="442" y="1291"/>
                    <a:pt x="482" y="1259"/>
                    <a:pt x="482" y="1227"/>
                  </a:cubicBezTo>
                  <a:cubicBezTo>
                    <a:pt x="482" y="1227"/>
                    <a:pt x="484" y="1192"/>
                    <a:pt x="502" y="1182"/>
                  </a:cubicBezTo>
                  <a:cubicBezTo>
                    <a:pt x="521" y="1171"/>
                    <a:pt x="513" y="1164"/>
                    <a:pt x="528" y="1151"/>
                  </a:cubicBezTo>
                  <a:cubicBezTo>
                    <a:pt x="542" y="1138"/>
                    <a:pt x="558" y="1142"/>
                    <a:pt x="576" y="1132"/>
                  </a:cubicBezTo>
                  <a:cubicBezTo>
                    <a:pt x="593" y="1123"/>
                    <a:pt x="609" y="1095"/>
                    <a:pt x="625" y="1090"/>
                  </a:cubicBezTo>
                  <a:cubicBezTo>
                    <a:pt x="641" y="1084"/>
                    <a:pt x="673" y="1082"/>
                    <a:pt x="686" y="1060"/>
                  </a:cubicBezTo>
                  <a:cubicBezTo>
                    <a:pt x="700" y="1039"/>
                    <a:pt x="697" y="1036"/>
                    <a:pt x="738" y="1028"/>
                  </a:cubicBezTo>
                  <a:cubicBezTo>
                    <a:pt x="780" y="1020"/>
                    <a:pt x="773" y="1028"/>
                    <a:pt x="796" y="1028"/>
                  </a:cubicBezTo>
                  <a:cubicBezTo>
                    <a:pt x="818" y="1028"/>
                    <a:pt x="874" y="1007"/>
                    <a:pt x="921" y="984"/>
                  </a:cubicBezTo>
                  <a:cubicBezTo>
                    <a:pt x="968" y="962"/>
                    <a:pt x="1018" y="936"/>
                    <a:pt x="1064" y="898"/>
                  </a:cubicBezTo>
                  <a:cubicBezTo>
                    <a:pt x="1109" y="859"/>
                    <a:pt x="1145" y="844"/>
                    <a:pt x="1162" y="811"/>
                  </a:cubicBezTo>
                  <a:cubicBezTo>
                    <a:pt x="1180" y="778"/>
                    <a:pt x="1213" y="750"/>
                    <a:pt x="1178" y="742"/>
                  </a:cubicBezTo>
                  <a:cubicBezTo>
                    <a:pt x="1144" y="734"/>
                    <a:pt x="1106" y="726"/>
                    <a:pt x="1084" y="694"/>
                  </a:cubicBezTo>
                  <a:cubicBezTo>
                    <a:pt x="1061" y="662"/>
                    <a:pt x="1049" y="654"/>
                    <a:pt x="1038" y="651"/>
                  </a:cubicBezTo>
                  <a:cubicBezTo>
                    <a:pt x="1028" y="648"/>
                    <a:pt x="1021" y="634"/>
                    <a:pt x="1022" y="615"/>
                  </a:cubicBezTo>
                  <a:cubicBezTo>
                    <a:pt x="1024" y="596"/>
                    <a:pt x="1032" y="591"/>
                    <a:pt x="1006" y="562"/>
                  </a:cubicBezTo>
                  <a:cubicBezTo>
                    <a:pt x="981" y="532"/>
                    <a:pt x="960" y="543"/>
                    <a:pt x="944" y="543"/>
                  </a:cubicBezTo>
                  <a:cubicBezTo>
                    <a:pt x="928" y="543"/>
                    <a:pt x="900" y="536"/>
                    <a:pt x="913" y="479"/>
                  </a:cubicBezTo>
                  <a:cubicBezTo>
                    <a:pt x="926" y="422"/>
                    <a:pt x="928" y="424"/>
                    <a:pt x="893" y="388"/>
                  </a:cubicBezTo>
                  <a:cubicBezTo>
                    <a:pt x="858" y="352"/>
                    <a:pt x="848" y="322"/>
                    <a:pt x="816" y="308"/>
                  </a:cubicBezTo>
                  <a:cubicBezTo>
                    <a:pt x="784" y="295"/>
                    <a:pt x="704" y="238"/>
                    <a:pt x="654" y="216"/>
                  </a:cubicBezTo>
                  <a:cubicBezTo>
                    <a:pt x="605" y="195"/>
                    <a:pt x="553" y="164"/>
                    <a:pt x="529" y="159"/>
                  </a:cubicBezTo>
                  <a:cubicBezTo>
                    <a:pt x="505" y="154"/>
                    <a:pt x="484" y="140"/>
                    <a:pt x="466" y="146"/>
                  </a:cubicBezTo>
                  <a:cubicBezTo>
                    <a:pt x="449" y="151"/>
                    <a:pt x="440" y="148"/>
                    <a:pt x="422" y="136"/>
                  </a:cubicBezTo>
                  <a:cubicBezTo>
                    <a:pt x="405" y="124"/>
                    <a:pt x="377" y="92"/>
                    <a:pt x="356" y="88"/>
                  </a:cubicBezTo>
                  <a:cubicBezTo>
                    <a:pt x="334" y="84"/>
                    <a:pt x="320" y="66"/>
                    <a:pt x="316" y="60"/>
                  </a:cubicBezTo>
                  <a:cubicBezTo>
                    <a:pt x="312" y="55"/>
                    <a:pt x="257" y="14"/>
                    <a:pt x="246" y="14"/>
                  </a:cubicBezTo>
                  <a:cubicBezTo>
                    <a:pt x="236" y="14"/>
                    <a:pt x="241" y="0"/>
                    <a:pt x="208" y="2"/>
                  </a:cubicBezTo>
                  <a:cubicBezTo>
                    <a:pt x="174" y="3"/>
                    <a:pt x="136" y="28"/>
                    <a:pt x="152" y="108"/>
                  </a:cubicBezTo>
                  <a:cubicBezTo>
                    <a:pt x="168" y="188"/>
                    <a:pt x="173" y="182"/>
                    <a:pt x="193" y="208"/>
                  </a:cubicBezTo>
                  <a:cubicBezTo>
                    <a:pt x="213" y="235"/>
                    <a:pt x="246" y="278"/>
                    <a:pt x="214" y="299"/>
                  </a:cubicBezTo>
                  <a:cubicBezTo>
                    <a:pt x="182" y="320"/>
                    <a:pt x="190" y="324"/>
                    <a:pt x="177" y="339"/>
                  </a:cubicBezTo>
                  <a:cubicBezTo>
                    <a:pt x="164" y="354"/>
                    <a:pt x="156" y="363"/>
                    <a:pt x="142" y="384"/>
                  </a:cubicBezTo>
                  <a:cubicBezTo>
                    <a:pt x="129" y="406"/>
                    <a:pt x="152" y="426"/>
                    <a:pt x="121" y="422"/>
                  </a:cubicBezTo>
                  <a:cubicBezTo>
                    <a:pt x="90" y="418"/>
                    <a:pt x="70" y="443"/>
                    <a:pt x="46" y="468"/>
                  </a:cubicBezTo>
                  <a:cubicBezTo>
                    <a:pt x="22" y="494"/>
                    <a:pt x="8" y="502"/>
                    <a:pt x="8" y="518"/>
                  </a:cubicBezTo>
                  <a:cubicBezTo>
                    <a:pt x="8" y="534"/>
                    <a:pt x="0" y="528"/>
                    <a:pt x="2" y="546"/>
                  </a:cubicBezTo>
                  <a:cubicBezTo>
                    <a:pt x="5" y="563"/>
                    <a:pt x="13" y="571"/>
                    <a:pt x="24" y="587"/>
                  </a:cubicBezTo>
                  <a:cubicBezTo>
                    <a:pt x="34" y="603"/>
                    <a:pt x="37" y="619"/>
                    <a:pt x="36" y="624"/>
                  </a:cubicBezTo>
                  <a:cubicBezTo>
                    <a:pt x="34" y="630"/>
                    <a:pt x="33" y="619"/>
                    <a:pt x="56" y="646"/>
                  </a:cubicBezTo>
                  <a:cubicBezTo>
                    <a:pt x="78" y="672"/>
                    <a:pt x="96" y="719"/>
                    <a:pt x="96" y="739"/>
                  </a:cubicBezTo>
                  <a:cubicBezTo>
                    <a:pt x="96" y="759"/>
                    <a:pt x="110" y="800"/>
                    <a:pt x="117" y="803"/>
                  </a:cubicBezTo>
                  <a:cubicBezTo>
                    <a:pt x="124" y="806"/>
                    <a:pt x="124" y="806"/>
                    <a:pt x="124" y="832"/>
                  </a:cubicBezTo>
                  <a:cubicBezTo>
                    <a:pt x="124" y="859"/>
                    <a:pt x="134" y="848"/>
                    <a:pt x="141" y="870"/>
                  </a:cubicBezTo>
                  <a:cubicBezTo>
                    <a:pt x="148" y="891"/>
                    <a:pt x="162" y="912"/>
                    <a:pt x="162" y="943"/>
                  </a:cubicBezTo>
                  <a:cubicBezTo>
                    <a:pt x="162" y="974"/>
                    <a:pt x="146" y="1035"/>
                    <a:pt x="146" y="1074"/>
                  </a:cubicBezTo>
                  <a:cubicBezTo>
                    <a:pt x="146" y="1112"/>
                    <a:pt x="149" y="1131"/>
                    <a:pt x="141" y="1155"/>
                  </a:cubicBezTo>
                  <a:cubicBezTo>
                    <a:pt x="133" y="1179"/>
                    <a:pt x="142" y="1195"/>
                    <a:pt x="156" y="1222"/>
                  </a:cubicBezTo>
                  <a:cubicBezTo>
                    <a:pt x="169" y="1248"/>
                    <a:pt x="177" y="1266"/>
                    <a:pt x="218" y="1278"/>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55" name="Google Shape;955;p41"/>
            <p:cNvSpPr/>
            <p:nvPr/>
          </p:nvSpPr>
          <p:spPr>
            <a:xfrm>
              <a:off x="3622" y="1172"/>
              <a:ext cx="683" cy="455"/>
            </a:xfrm>
            <a:custGeom>
              <a:rect b="b" l="l" r="r" t="t"/>
              <a:pathLst>
                <a:path extrusionOk="0" h="472" w="708">
                  <a:moveTo>
                    <a:pt x="298" y="460"/>
                  </a:moveTo>
                  <a:cubicBezTo>
                    <a:pt x="301" y="461"/>
                    <a:pt x="315" y="472"/>
                    <a:pt x="347" y="465"/>
                  </a:cubicBezTo>
                  <a:cubicBezTo>
                    <a:pt x="379" y="459"/>
                    <a:pt x="404" y="453"/>
                    <a:pt x="435" y="440"/>
                  </a:cubicBezTo>
                  <a:cubicBezTo>
                    <a:pt x="466" y="427"/>
                    <a:pt x="467" y="412"/>
                    <a:pt x="492" y="419"/>
                  </a:cubicBezTo>
                  <a:cubicBezTo>
                    <a:pt x="518" y="425"/>
                    <a:pt x="522" y="419"/>
                    <a:pt x="544" y="411"/>
                  </a:cubicBezTo>
                  <a:cubicBezTo>
                    <a:pt x="567" y="403"/>
                    <a:pt x="575" y="397"/>
                    <a:pt x="596" y="392"/>
                  </a:cubicBezTo>
                  <a:cubicBezTo>
                    <a:pt x="618" y="387"/>
                    <a:pt x="627" y="392"/>
                    <a:pt x="638" y="377"/>
                  </a:cubicBezTo>
                  <a:cubicBezTo>
                    <a:pt x="648" y="363"/>
                    <a:pt x="642" y="371"/>
                    <a:pt x="659" y="355"/>
                  </a:cubicBezTo>
                  <a:cubicBezTo>
                    <a:pt x="676" y="339"/>
                    <a:pt x="708" y="273"/>
                    <a:pt x="694" y="260"/>
                  </a:cubicBezTo>
                  <a:cubicBezTo>
                    <a:pt x="679" y="247"/>
                    <a:pt x="635" y="224"/>
                    <a:pt x="612" y="215"/>
                  </a:cubicBezTo>
                  <a:cubicBezTo>
                    <a:pt x="588" y="205"/>
                    <a:pt x="588" y="209"/>
                    <a:pt x="571" y="207"/>
                  </a:cubicBezTo>
                  <a:cubicBezTo>
                    <a:pt x="554" y="204"/>
                    <a:pt x="570" y="211"/>
                    <a:pt x="552" y="195"/>
                  </a:cubicBezTo>
                  <a:cubicBezTo>
                    <a:pt x="535" y="179"/>
                    <a:pt x="524" y="172"/>
                    <a:pt x="516" y="168"/>
                  </a:cubicBezTo>
                  <a:cubicBezTo>
                    <a:pt x="508" y="164"/>
                    <a:pt x="508" y="168"/>
                    <a:pt x="483" y="141"/>
                  </a:cubicBezTo>
                  <a:cubicBezTo>
                    <a:pt x="458" y="115"/>
                    <a:pt x="436" y="85"/>
                    <a:pt x="400" y="85"/>
                  </a:cubicBezTo>
                  <a:cubicBezTo>
                    <a:pt x="364" y="85"/>
                    <a:pt x="355" y="73"/>
                    <a:pt x="327" y="96"/>
                  </a:cubicBezTo>
                  <a:cubicBezTo>
                    <a:pt x="299" y="119"/>
                    <a:pt x="276" y="116"/>
                    <a:pt x="268" y="123"/>
                  </a:cubicBezTo>
                  <a:cubicBezTo>
                    <a:pt x="260" y="129"/>
                    <a:pt x="222" y="148"/>
                    <a:pt x="200" y="107"/>
                  </a:cubicBezTo>
                  <a:cubicBezTo>
                    <a:pt x="179" y="65"/>
                    <a:pt x="155" y="8"/>
                    <a:pt x="118" y="4"/>
                  </a:cubicBezTo>
                  <a:cubicBezTo>
                    <a:pt x="80" y="0"/>
                    <a:pt x="60" y="0"/>
                    <a:pt x="59" y="12"/>
                  </a:cubicBezTo>
                  <a:cubicBezTo>
                    <a:pt x="58" y="24"/>
                    <a:pt x="44" y="28"/>
                    <a:pt x="44" y="28"/>
                  </a:cubicBezTo>
                  <a:cubicBezTo>
                    <a:pt x="44" y="28"/>
                    <a:pt x="39" y="39"/>
                    <a:pt x="35" y="49"/>
                  </a:cubicBezTo>
                  <a:cubicBezTo>
                    <a:pt x="31" y="60"/>
                    <a:pt x="0" y="63"/>
                    <a:pt x="14" y="115"/>
                  </a:cubicBezTo>
                  <a:cubicBezTo>
                    <a:pt x="27" y="167"/>
                    <a:pt x="22" y="163"/>
                    <a:pt x="39" y="181"/>
                  </a:cubicBezTo>
                  <a:cubicBezTo>
                    <a:pt x="56" y="200"/>
                    <a:pt x="82" y="228"/>
                    <a:pt x="111" y="240"/>
                  </a:cubicBezTo>
                  <a:cubicBezTo>
                    <a:pt x="140" y="252"/>
                    <a:pt x="140" y="252"/>
                    <a:pt x="150" y="259"/>
                  </a:cubicBezTo>
                  <a:cubicBezTo>
                    <a:pt x="159" y="265"/>
                    <a:pt x="166" y="252"/>
                    <a:pt x="190" y="245"/>
                  </a:cubicBezTo>
                  <a:cubicBezTo>
                    <a:pt x="214" y="239"/>
                    <a:pt x="235" y="239"/>
                    <a:pt x="235" y="259"/>
                  </a:cubicBezTo>
                  <a:cubicBezTo>
                    <a:pt x="235" y="279"/>
                    <a:pt x="242" y="292"/>
                    <a:pt x="244" y="316"/>
                  </a:cubicBezTo>
                  <a:cubicBezTo>
                    <a:pt x="247" y="340"/>
                    <a:pt x="254" y="380"/>
                    <a:pt x="247" y="391"/>
                  </a:cubicBezTo>
                  <a:cubicBezTo>
                    <a:pt x="240" y="401"/>
                    <a:pt x="247" y="427"/>
                    <a:pt x="263" y="433"/>
                  </a:cubicBezTo>
                  <a:cubicBezTo>
                    <a:pt x="279" y="440"/>
                    <a:pt x="279" y="454"/>
                    <a:pt x="298" y="460"/>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56" name="Google Shape;956;p41"/>
            <p:cNvSpPr/>
            <p:nvPr/>
          </p:nvSpPr>
          <p:spPr>
            <a:xfrm>
              <a:off x="3630" y="1591"/>
              <a:ext cx="157" cy="98"/>
            </a:xfrm>
            <a:custGeom>
              <a:rect b="b" l="l" r="r" t="t"/>
              <a:pathLst>
                <a:path extrusionOk="0" h="102" w="163">
                  <a:moveTo>
                    <a:pt x="144" y="14"/>
                  </a:moveTo>
                  <a:cubicBezTo>
                    <a:pt x="140" y="0"/>
                    <a:pt x="99" y="1"/>
                    <a:pt x="87" y="14"/>
                  </a:cubicBezTo>
                  <a:cubicBezTo>
                    <a:pt x="75" y="28"/>
                    <a:pt x="66" y="44"/>
                    <a:pt x="51" y="45"/>
                  </a:cubicBezTo>
                  <a:cubicBezTo>
                    <a:pt x="36" y="46"/>
                    <a:pt x="4" y="60"/>
                    <a:pt x="2" y="72"/>
                  </a:cubicBezTo>
                  <a:cubicBezTo>
                    <a:pt x="0" y="84"/>
                    <a:pt x="15" y="92"/>
                    <a:pt x="28" y="97"/>
                  </a:cubicBezTo>
                  <a:cubicBezTo>
                    <a:pt x="42" y="102"/>
                    <a:pt x="39" y="100"/>
                    <a:pt x="55" y="97"/>
                  </a:cubicBezTo>
                  <a:cubicBezTo>
                    <a:pt x="71" y="94"/>
                    <a:pt x="84" y="77"/>
                    <a:pt x="96" y="86"/>
                  </a:cubicBezTo>
                  <a:cubicBezTo>
                    <a:pt x="108" y="96"/>
                    <a:pt x="106" y="101"/>
                    <a:pt x="126" y="94"/>
                  </a:cubicBezTo>
                  <a:cubicBezTo>
                    <a:pt x="146" y="88"/>
                    <a:pt x="163" y="81"/>
                    <a:pt x="159" y="72"/>
                  </a:cubicBezTo>
                  <a:cubicBezTo>
                    <a:pt x="155" y="62"/>
                    <a:pt x="139" y="66"/>
                    <a:pt x="138" y="61"/>
                  </a:cubicBezTo>
                  <a:cubicBezTo>
                    <a:pt x="137" y="56"/>
                    <a:pt x="146" y="46"/>
                    <a:pt x="150" y="38"/>
                  </a:cubicBezTo>
                  <a:cubicBezTo>
                    <a:pt x="154" y="30"/>
                    <a:pt x="144" y="14"/>
                    <a:pt x="144" y="14"/>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57" name="Google Shape;957;p41"/>
            <p:cNvSpPr/>
            <p:nvPr/>
          </p:nvSpPr>
          <p:spPr>
            <a:xfrm>
              <a:off x="3298" y="1269"/>
              <a:ext cx="239" cy="194"/>
            </a:xfrm>
            <a:custGeom>
              <a:rect b="b" l="l" r="r" t="t"/>
              <a:pathLst>
                <a:path extrusionOk="0" h="201" w="248">
                  <a:moveTo>
                    <a:pt x="204" y="56"/>
                  </a:moveTo>
                  <a:cubicBezTo>
                    <a:pt x="204" y="56"/>
                    <a:pt x="146" y="0"/>
                    <a:pt x="80" y="8"/>
                  </a:cubicBezTo>
                  <a:cubicBezTo>
                    <a:pt x="14" y="16"/>
                    <a:pt x="2" y="16"/>
                    <a:pt x="1" y="32"/>
                  </a:cubicBezTo>
                  <a:cubicBezTo>
                    <a:pt x="0" y="48"/>
                    <a:pt x="16" y="54"/>
                    <a:pt x="36" y="70"/>
                  </a:cubicBezTo>
                  <a:cubicBezTo>
                    <a:pt x="57" y="86"/>
                    <a:pt x="76" y="99"/>
                    <a:pt x="74" y="134"/>
                  </a:cubicBezTo>
                  <a:cubicBezTo>
                    <a:pt x="72" y="168"/>
                    <a:pt x="64" y="197"/>
                    <a:pt x="96" y="199"/>
                  </a:cubicBezTo>
                  <a:cubicBezTo>
                    <a:pt x="127" y="201"/>
                    <a:pt x="152" y="196"/>
                    <a:pt x="170" y="190"/>
                  </a:cubicBezTo>
                  <a:cubicBezTo>
                    <a:pt x="188" y="183"/>
                    <a:pt x="194" y="178"/>
                    <a:pt x="204" y="178"/>
                  </a:cubicBezTo>
                  <a:cubicBezTo>
                    <a:pt x="214" y="178"/>
                    <a:pt x="228" y="170"/>
                    <a:pt x="235" y="151"/>
                  </a:cubicBezTo>
                  <a:cubicBezTo>
                    <a:pt x="242" y="132"/>
                    <a:pt x="248" y="87"/>
                    <a:pt x="204" y="56"/>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58" name="Google Shape;958;p41"/>
            <p:cNvSpPr/>
            <p:nvPr/>
          </p:nvSpPr>
          <p:spPr>
            <a:xfrm>
              <a:off x="3050" y="984"/>
              <a:ext cx="570" cy="179"/>
            </a:xfrm>
            <a:custGeom>
              <a:rect b="b" l="l" r="r" t="t"/>
              <a:pathLst>
                <a:path extrusionOk="0" h="186" w="592">
                  <a:moveTo>
                    <a:pt x="160" y="141"/>
                  </a:moveTo>
                  <a:cubicBezTo>
                    <a:pt x="160" y="141"/>
                    <a:pt x="188" y="119"/>
                    <a:pt x="225" y="124"/>
                  </a:cubicBezTo>
                  <a:cubicBezTo>
                    <a:pt x="262" y="128"/>
                    <a:pt x="298" y="142"/>
                    <a:pt x="320" y="150"/>
                  </a:cubicBezTo>
                  <a:cubicBezTo>
                    <a:pt x="342" y="159"/>
                    <a:pt x="421" y="179"/>
                    <a:pt x="451" y="174"/>
                  </a:cubicBezTo>
                  <a:cubicBezTo>
                    <a:pt x="481" y="170"/>
                    <a:pt x="474" y="186"/>
                    <a:pt x="507" y="160"/>
                  </a:cubicBezTo>
                  <a:cubicBezTo>
                    <a:pt x="540" y="135"/>
                    <a:pt x="583" y="104"/>
                    <a:pt x="588" y="88"/>
                  </a:cubicBezTo>
                  <a:cubicBezTo>
                    <a:pt x="592" y="73"/>
                    <a:pt x="592" y="61"/>
                    <a:pt x="583" y="66"/>
                  </a:cubicBezTo>
                  <a:cubicBezTo>
                    <a:pt x="574" y="70"/>
                    <a:pt x="561" y="64"/>
                    <a:pt x="560" y="59"/>
                  </a:cubicBezTo>
                  <a:cubicBezTo>
                    <a:pt x="558" y="54"/>
                    <a:pt x="572" y="53"/>
                    <a:pt x="550" y="52"/>
                  </a:cubicBezTo>
                  <a:cubicBezTo>
                    <a:pt x="529" y="52"/>
                    <a:pt x="488" y="67"/>
                    <a:pt x="469" y="65"/>
                  </a:cubicBezTo>
                  <a:cubicBezTo>
                    <a:pt x="450" y="63"/>
                    <a:pt x="406" y="64"/>
                    <a:pt x="402" y="61"/>
                  </a:cubicBezTo>
                  <a:cubicBezTo>
                    <a:pt x="399" y="58"/>
                    <a:pt x="375" y="65"/>
                    <a:pt x="370" y="49"/>
                  </a:cubicBezTo>
                  <a:cubicBezTo>
                    <a:pt x="366" y="33"/>
                    <a:pt x="355" y="1"/>
                    <a:pt x="346" y="12"/>
                  </a:cubicBezTo>
                  <a:cubicBezTo>
                    <a:pt x="336" y="24"/>
                    <a:pt x="339" y="46"/>
                    <a:pt x="324" y="46"/>
                  </a:cubicBezTo>
                  <a:cubicBezTo>
                    <a:pt x="310" y="46"/>
                    <a:pt x="293" y="50"/>
                    <a:pt x="259" y="42"/>
                  </a:cubicBezTo>
                  <a:cubicBezTo>
                    <a:pt x="225" y="35"/>
                    <a:pt x="206" y="27"/>
                    <a:pt x="190" y="27"/>
                  </a:cubicBezTo>
                  <a:cubicBezTo>
                    <a:pt x="174" y="27"/>
                    <a:pt x="166" y="28"/>
                    <a:pt x="151" y="22"/>
                  </a:cubicBezTo>
                  <a:cubicBezTo>
                    <a:pt x="136" y="17"/>
                    <a:pt x="132" y="12"/>
                    <a:pt x="123" y="10"/>
                  </a:cubicBezTo>
                  <a:cubicBezTo>
                    <a:pt x="114" y="8"/>
                    <a:pt x="96" y="4"/>
                    <a:pt x="82" y="2"/>
                  </a:cubicBezTo>
                  <a:cubicBezTo>
                    <a:pt x="68" y="0"/>
                    <a:pt x="65" y="10"/>
                    <a:pt x="69" y="12"/>
                  </a:cubicBezTo>
                  <a:cubicBezTo>
                    <a:pt x="73" y="15"/>
                    <a:pt x="88" y="19"/>
                    <a:pt x="82" y="34"/>
                  </a:cubicBezTo>
                  <a:cubicBezTo>
                    <a:pt x="76" y="48"/>
                    <a:pt x="72" y="58"/>
                    <a:pt x="59" y="64"/>
                  </a:cubicBezTo>
                  <a:cubicBezTo>
                    <a:pt x="46" y="69"/>
                    <a:pt x="28" y="101"/>
                    <a:pt x="27" y="115"/>
                  </a:cubicBezTo>
                  <a:cubicBezTo>
                    <a:pt x="26" y="129"/>
                    <a:pt x="0" y="144"/>
                    <a:pt x="64" y="142"/>
                  </a:cubicBezTo>
                  <a:cubicBezTo>
                    <a:pt x="128" y="140"/>
                    <a:pt x="137" y="153"/>
                    <a:pt x="160" y="141"/>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59" name="Google Shape;959;p41"/>
            <p:cNvSpPr/>
            <p:nvPr/>
          </p:nvSpPr>
          <p:spPr>
            <a:xfrm>
              <a:off x="2176" y="499"/>
              <a:ext cx="591" cy="465"/>
            </a:xfrm>
            <a:custGeom>
              <a:rect b="b" l="l" r="r" t="t"/>
              <a:pathLst>
                <a:path extrusionOk="0" h="483" w="613">
                  <a:moveTo>
                    <a:pt x="23" y="146"/>
                  </a:moveTo>
                  <a:cubicBezTo>
                    <a:pt x="23" y="146"/>
                    <a:pt x="119" y="141"/>
                    <a:pt x="136" y="141"/>
                  </a:cubicBezTo>
                  <a:cubicBezTo>
                    <a:pt x="154" y="140"/>
                    <a:pt x="179" y="126"/>
                    <a:pt x="188" y="110"/>
                  </a:cubicBezTo>
                  <a:cubicBezTo>
                    <a:pt x="198" y="94"/>
                    <a:pt x="199" y="75"/>
                    <a:pt x="219" y="59"/>
                  </a:cubicBezTo>
                  <a:cubicBezTo>
                    <a:pt x="239" y="42"/>
                    <a:pt x="281" y="0"/>
                    <a:pt x="301" y="15"/>
                  </a:cubicBezTo>
                  <a:cubicBezTo>
                    <a:pt x="321" y="31"/>
                    <a:pt x="360" y="79"/>
                    <a:pt x="361" y="99"/>
                  </a:cubicBezTo>
                  <a:cubicBezTo>
                    <a:pt x="362" y="118"/>
                    <a:pt x="372" y="121"/>
                    <a:pt x="384" y="139"/>
                  </a:cubicBezTo>
                  <a:cubicBezTo>
                    <a:pt x="397" y="158"/>
                    <a:pt x="377" y="168"/>
                    <a:pt x="395" y="168"/>
                  </a:cubicBezTo>
                  <a:cubicBezTo>
                    <a:pt x="413" y="168"/>
                    <a:pt x="414" y="160"/>
                    <a:pt x="422" y="179"/>
                  </a:cubicBezTo>
                  <a:cubicBezTo>
                    <a:pt x="430" y="197"/>
                    <a:pt x="421" y="204"/>
                    <a:pt x="422" y="221"/>
                  </a:cubicBezTo>
                  <a:cubicBezTo>
                    <a:pt x="422" y="237"/>
                    <a:pt x="423" y="245"/>
                    <a:pt x="429" y="257"/>
                  </a:cubicBezTo>
                  <a:cubicBezTo>
                    <a:pt x="435" y="268"/>
                    <a:pt x="444" y="273"/>
                    <a:pt x="451" y="277"/>
                  </a:cubicBezTo>
                  <a:cubicBezTo>
                    <a:pt x="458" y="280"/>
                    <a:pt x="455" y="279"/>
                    <a:pt x="458" y="291"/>
                  </a:cubicBezTo>
                  <a:cubicBezTo>
                    <a:pt x="462" y="302"/>
                    <a:pt x="470" y="309"/>
                    <a:pt x="478" y="313"/>
                  </a:cubicBezTo>
                  <a:cubicBezTo>
                    <a:pt x="485" y="317"/>
                    <a:pt x="507" y="311"/>
                    <a:pt x="498" y="299"/>
                  </a:cubicBezTo>
                  <a:cubicBezTo>
                    <a:pt x="490" y="286"/>
                    <a:pt x="479" y="277"/>
                    <a:pt x="487" y="273"/>
                  </a:cubicBezTo>
                  <a:cubicBezTo>
                    <a:pt x="495" y="268"/>
                    <a:pt x="506" y="265"/>
                    <a:pt x="511" y="270"/>
                  </a:cubicBezTo>
                  <a:cubicBezTo>
                    <a:pt x="516" y="275"/>
                    <a:pt x="528" y="266"/>
                    <a:pt x="534" y="268"/>
                  </a:cubicBezTo>
                  <a:cubicBezTo>
                    <a:pt x="539" y="270"/>
                    <a:pt x="543" y="274"/>
                    <a:pt x="534" y="285"/>
                  </a:cubicBezTo>
                  <a:cubicBezTo>
                    <a:pt x="524" y="295"/>
                    <a:pt x="512" y="295"/>
                    <a:pt x="524" y="315"/>
                  </a:cubicBezTo>
                  <a:cubicBezTo>
                    <a:pt x="536" y="334"/>
                    <a:pt x="550" y="327"/>
                    <a:pt x="554" y="349"/>
                  </a:cubicBezTo>
                  <a:cubicBezTo>
                    <a:pt x="558" y="371"/>
                    <a:pt x="546" y="373"/>
                    <a:pt x="566" y="388"/>
                  </a:cubicBezTo>
                  <a:cubicBezTo>
                    <a:pt x="586" y="403"/>
                    <a:pt x="584" y="412"/>
                    <a:pt x="593" y="405"/>
                  </a:cubicBezTo>
                  <a:cubicBezTo>
                    <a:pt x="602" y="399"/>
                    <a:pt x="608" y="393"/>
                    <a:pt x="608" y="408"/>
                  </a:cubicBezTo>
                  <a:cubicBezTo>
                    <a:pt x="608" y="422"/>
                    <a:pt x="613" y="423"/>
                    <a:pt x="608" y="429"/>
                  </a:cubicBezTo>
                  <a:cubicBezTo>
                    <a:pt x="602" y="434"/>
                    <a:pt x="579" y="449"/>
                    <a:pt x="570" y="463"/>
                  </a:cubicBezTo>
                  <a:cubicBezTo>
                    <a:pt x="562" y="477"/>
                    <a:pt x="549" y="481"/>
                    <a:pt x="548" y="467"/>
                  </a:cubicBezTo>
                  <a:cubicBezTo>
                    <a:pt x="546" y="454"/>
                    <a:pt x="548" y="442"/>
                    <a:pt x="528" y="449"/>
                  </a:cubicBezTo>
                  <a:cubicBezTo>
                    <a:pt x="507" y="457"/>
                    <a:pt x="496" y="459"/>
                    <a:pt x="484" y="468"/>
                  </a:cubicBezTo>
                  <a:cubicBezTo>
                    <a:pt x="473" y="477"/>
                    <a:pt x="457" y="483"/>
                    <a:pt x="449" y="476"/>
                  </a:cubicBezTo>
                  <a:cubicBezTo>
                    <a:pt x="441" y="468"/>
                    <a:pt x="427" y="451"/>
                    <a:pt x="416" y="442"/>
                  </a:cubicBezTo>
                  <a:cubicBezTo>
                    <a:pt x="404" y="433"/>
                    <a:pt x="382" y="435"/>
                    <a:pt x="379" y="423"/>
                  </a:cubicBezTo>
                  <a:cubicBezTo>
                    <a:pt x="376" y="411"/>
                    <a:pt x="380" y="393"/>
                    <a:pt x="365" y="402"/>
                  </a:cubicBezTo>
                  <a:cubicBezTo>
                    <a:pt x="350" y="411"/>
                    <a:pt x="328" y="417"/>
                    <a:pt x="317" y="413"/>
                  </a:cubicBezTo>
                  <a:cubicBezTo>
                    <a:pt x="305" y="410"/>
                    <a:pt x="314" y="402"/>
                    <a:pt x="298" y="413"/>
                  </a:cubicBezTo>
                  <a:cubicBezTo>
                    <a:pt x="282" y="425"/>
                    <a:pt x="271" y="430"/>
                    <a:pt x="245" y="429"/>
                  </a:cubicBezTo>
                  <a:cubicBezTo>
                    <a:pt x="219" y="429"/>
                    <a:pt x="188" y="457"/>
                    <a:pt x="171" y="427"/>
                  </a:cubicBezTo>
                  <a:cubicBezTo>
                    <a:pt x="154" y="397"/>
                    <a:pt x="142" y="352"/>
                    <a:pt x="124" y="339"/>
                  </a:cubicBezTo>
                  <a:cubicBezTo>
                    <a:pt x="106" y="327"/>
                    <a:pt x="106" y="325"/>
                    <a:pt x="106" y="315"/>
                  </a:cubicBezTo>
                  <a:cubicBezTo>
                    <a:pt x="107" y="306"/>
                    <a:pt x="94" y="277"/>
                    <a:pt x="80" y="269"/>
                  </a:cubicBezTo>
                  <a:cubicBezTo>
                    <a:pt x="66" y="262"/>
                    <a:pt x="56" y="263"/>
                    <a:pt x="57" y="233"/>
                  </a:cubicBezTo>
                  <a:cubicBezTo>
                    <a:pt x="58" y="202"/>
                    <a:pt x="41" y="177"/>
                    <a:pt x="28" y="167"/>
                  </a:cubicBezTo>
                  <a:cubicBezTo>
                    <a:pt x="16" y="157"/>
                    <a:pt x="0" y="147"/>
                    <a:pt x="23" y="146"/>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60" name="Google Shape;960;p41"/>
            <p:cNvSpPr/>
            <p:nvPr/>
          </p:nvSpPr>
          <p:spPr>
            <a:xfrm>
              <a:off x="817" y="-9"/>
              <a:ext cx="453" cy="373"/>
            </a:xfrm>
            <a:custGeom>
              <a:rect b="b" l="l" r="r" t="t"/>
              <a:pathLst>
                <a:path extrusionOk="0" h="386" w="470">
                  <a:moveTo>
                    <a:pt x="423" y="235"/>
                  </a:moveTo>
                  <a:cubicBezTo>
                    <a:pt x="426" y="217"/>
                    <a:pt x="433" y="196"/>
                    <a:pt x="443" y="179"/>
                  </a:cubicBezTo>
                  <a:cubicBezTo>
                    <a:pt x="453" y="162"/>
                    <a:pt x="466" y="118"/>
                    <a:pt x="468" y="106"/>
                  </a:cubicBezTo>
                  <a:cubicBezTo>
                    <a:pt x="470" y="94"/>
                    <a:pt x="458" y="96"/>
                    <a:pt x="457" y="93"/>
                  </a:cubicBezTo>
                  <a:cubicBezTo>
                    <a:pt x="456" y="90"/>
                    <a:pt x="452" y="71"/>
                    <a:pt x="446" y="63"/>
                  </a:cubicBezTo>
                  <a:cubicBezTo>
                    <a:pt x="439" y="55"/>
                    <a:pt x="421" y="35"/>
                    <a:pt x="411" y="33"/>
                  </a:cubicBezTo>
                  <a:cubicBezTo>
                    <a:pt x="401" y="31"/>
                    <a:pt x="391" y="29"/>
                    <a:pt x="383" y="22"/>
                  </a:cubicBezTo>
                  <a:cubicBezTo>
                    <a:pt x="375" y="15"/>
                    <a:pt x="346" y="15"/>
                    <a:pt x="339" y="22"/>
                  </a:cubicBezTo>
                  <a:cubicBezTo>
                    <a:pt x="332" y="29"/>
                    <a:pt x="323" y="17"/>
                    <a:pt x="315" y="17"/>
                  </a:cubicBezTo>
                  <a:cubicBezTo>
                    <a:pt x="307" y="17"/>
                    <a:pt x="281" y="12"/>
                    <a:pt x="274" y="24"/>
                  </a:cubicBezTo>
                  <a:cubicBezTo>
                    <a:pt x="267" y="36"/>
                    <a:pt x="248" y="35"/>
                    <a:pt x="243" y="29"/>
                  </a:cubicBezTo>
                  <a:cubicBezTo>
                    <a:pt x="238" y="23"/>
                    <a:pt x="231" y="16"/>
                    <a:pt x="223" y="16"/>
                  </a:cubicBezTo>
                  <a:cubicBezTo>
                    <a:pt x="215" y="16"/>
                    <a:pt x="203" y="0"/>
                    <a:pt x="181" y="20"/>
                  </a:cubicBezTo>
                  <a:cubicBezTo>
                    <a:pt x="159" y="40"/>
                    <a:pt x="141" y="72"/>
                    <a:pt x="118" y="74"/>
                  </a:cubicBezTo>
                  <a:cubicBezTo>
                    <a:pt x="95" y="76"/>
                    <a:pt x="85" y="75"/>
                    <a:pt x="69" y="83"/>
                  </a:cubicBezTo>
                  <a:cubicBezTo>
                    <a:pt x="53" y="91"/>
                    <a:pt x="64" y="121"/>
                    <a:pt x="45" y="138"/>
                  </a:cubicBezTo>
                  <a:cubicBezTo>
                    <a:pt x="26" y="155"/>
                    <a:pt x="0" y="161"/>
                    <a:pt x="0" y="201"/>
                  </a:cubicBezTo>
                  <a:cubicBezTo>
                    <a:pt x="0" y="241"/>
                    <a:pt x="6" y="235"/>
                    <a:pt x="14" y="251"/>
                  </a:cubicBezTo>
                  <a:cubicBezTo>
                    <a:pt x="22" y="267"/>
                    <a:pt x="30" y="273"/>
                    <a:pt x="72" y="284"/>
                  </a:cubicBezTo>
                  <a:cubicBezTo>
                    <a:pt x="114" y="295"/>
                    <a:pt x="106" y="273"/>
                    <a:pt x="130" y="307"/>
                  </a:cubicBezTo>
                  <a:cubicBezTo>
                    <a:pt x="154" y="341"/>
                    <a:pt x="160" y="360"/>
                    <a:pt x="176" y="356"/>
                  </a:cubicBezTo>
                  <a:cubicBezTo>
                    <a:pt x="192" y="352"/>
                    <a:pt x="193" y="353"/>
                    <a:pt x="200" y="357"/>
                  </a:cubicBezTo>
                  <a:cubicBezTo>
                    <a:pt x="207" y="360"/>
                    <a:pt x="246" y="352"/>
                    <a:pt x="270" y="364"/>
                  </a:cubicBezTo>
                  <a:cubicBezTo>
                    <a:pt x="294" y="376"/>
                    <a:pt x="310" y="386"/>
                    <a:pt x="334" y="370"/>
                  </a:cubicBezTo>
                  <a:cubicBezTo>
                    <a:pt x="358" y="354"/>
                    <a:pt x="354" y="349"/>
                    <a:pt x="372" y="341"/>
                  </a:cubicBezTo>
                  <a:cubicBezTo>
                    <a:pt x="390" y="333"/>
                    <a:pt x="415" y="323"/>
                    <a:pt x="410" y="309"/>
                  </a:cubicBezTo>
                  <a:cubicBezTo>
                    <a:pt x="405" y="295"/>
                    <a:pt x="404" y="296"/>
                    <a:pt x="414" y="292"/>
                  </a:cubicBezTo>
                  <a:cubicBezTo>
                    <a:pt x="424" y="288"/>
                    <a:pt x="437" y="284"/>
                    <a:pt x="433" y="269"/>
                  </a:cubicBezTo>
                  <a:cubicBezTo>
                    <a:pt x="429" y="254"/>
                    <a:pt x="421" y="247"/>
                    <a:pt x="423" y="235"/>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sp>
          <p:nvSpPr>
            <p:cNvPr id="961" name="Google Shape;961;p41"/>
            <p:cNvSpPr/>
            <p:nvPr/>
          </p:nvSpPr>
          <p:spPr>
            <a:xfrm>
              <a:off x="389" y="212"/>
              <a:ext cx="198" cy="250"/>
            </a:xfrm>
            <a:custGeom>
              <a:rect b="b" l="l" r="r" t="t"/>
              <a:pathLst>
                <a:path extrusionOk="0" h="259" w="205">
                  <a:moveTo>
                    <a:pt x="133" y="30"/>
                  </a:moveTo>
                  <a:cubicBezTo>
                    <a:pt x="133" y="30"/>
                    <a:pt x="141" y="57"/>
                    <a:pt x="106" y="74"/>
                  </a:cubicBezTo>
                  <a:cubicBezTo>
                    <a:pt x="71" y="91"/>
                    <a:pt x="28" y="130"/>
                    <a:pt x="23" y="149"/>
                  </a:cubicBezTo>
                  <a:cubicBezTo>
                    <a:pt x="18" y="169"/>
                    <a:pt x="0" y="202"/>
                    <a:pt x="18" y="221"/>
                  </a:cubicBezTo>
                  <a:cubicBezTo>
                    <a:pt x="36" y="240"/>
                    <a:pt x="40" y="259"/>
                    <a:pt x="50" y="242"/>
                  </a:cubicBezTo>
                  <a:cubicBezTo>
                    <a:pt x="60" y="225"/>
                    <a:pt x="62" y="192"/>
                    <a:pt x="72" y="180"/>
                  </a:cubicBezTo>
                  <a:cubicBezTo>
                    <a:pt x="82" y="168"/>
                    <a:pt x="103" y="155"/>
                    <a:pt x="134" y="145"/>
                  </a:cubicBezTo>
                  <a:cubicBezTo>
                    <a:pt x="165" y="135"/>
                    <a:pt x="173" y="134"/>
                    <a:pt x="174" y="123"/>
                  </a:cubicBezTo>
                  <a:cubicBezTo>
                    <a:pt x="175" y="112"/>
                    <a:pt x="155" y="101"/>
                    <a:pt x="174" y="69"/>
                  </a:cubicBezTo>
                  <a:cubicBezTo>
                    <a:pt x="193" y="37"/>
                    <a:pt x="205" y="23"/>
                    <a:pt x="194" y="21"/>
                  </a:cubicBezTo>
                  <a:cubicBezTo>
                    <a:pt x="183" y="19"/>
                    <a:pt x="180" y="27"/>
                    <a:pt x="175" y="21"/>
                  </a:cubicBezTo>
                  <a:cubicBezTo>
                    <a:pt x="170" y="15"/>
                    <a:pt x="168" y="7"/>
                    <a:pt x="157" y="4"/>
                  </a:cubicBezTo>
                  <a:cubicBezTo>
                    <a:pt x="147" y="0"/>
                    <a:pt x="154" y="12"/>
                    <a:pt x="148" y="17"/>
                  </a:cubicBezTo>
                  <a:cubicBezTo>
                    <a:pt x="142" y="22"/>
                    <a:pt x="133" y="17"/>
                    <a:pt x="133" y="30"/>
                  </a:cubicBezTo>
                  <a:close/>
                </a:path>
              </a:pathLst>
            </a:custGeom>
            <a:solidFill>
              <a:srgbClr val="CBCBCB"/>
            </a:solid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None/>
              </a:pPr>
              <a:r>
                <a:t/>
              </a:r>
              <a:endParaRPr b="0" i="0" sz="1350" u="none" cap="none" strike="noStrike">
                <a:solidFill>
                  <a:schemeClr val="dk1"/>
                </a:solidFill>
                <a:latin typeface="Arial"/>
                <a:ea typeface="Arial"/>
                <a:cs typeface="Arial"/>
                <a:sym typeface="Arial"/>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42"/>
          <p:cNvSpPr txBox="1"/>
          <p:nvPr>
            <p:ph idx="12" type="sldNum"/>
          </p:nvPr>
        </p:nvSpPr>
        <p:spPr>
          <a:xfrm>
            <a:off x="160298" y="4767263"/>
            <a:ext cx="382200" cy="273844"/>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SzPts val="900"/>
              <a:buNone/>
            </a:pPr>
            <a:fld id="{00000000-1234-1234-1234-123412341234}" type="slidenum">
              <a:rPr lang="en-US" sz="1100"/>
              <a:t>‹#›</a:t>
            </a:fld>
            <a:endParaRPr sz="1100"/>
          </a:p>
        </p:txBody>
      </p:sp>
      <p:sp>
        <p:nvSpPr>
          <p:cNvPr id="968" name="Google Shape;968;p42"/>
          <p:cNvSpPr txBox="1"/>
          <p:nvPr>
            <p:ph idx="4294967295" type="title"/>
          </p:nvPr>
        </p:nvSpPr>
        <p:spPr>
          <a:xfrm>
            <a:off x="351398" y="243712"/>
            <a:ext cx="8294688" cy="674688"/>
          </a:xfrm>
          <a:prstGeom prst="rect">
            <a:avLst/>
          </a:prstGeom>
          <a:noFill/>
          <a:ln>
            <a:noFill/>
          </a:ln>
        </p:spPr>
        <p:txBody>
          <a:bodyPr anchorCtr="0" anchor="t" bIns="34275" lIns="68575" spcFirstLastPara="1" rIns="68575" wrap="square" tIns="34275">
            <a:noAutofit/>
          </a:bodyPr>
          <a:lstStyle/>
          <a:p>
            <a:pPr indent="0" lvl="0" marL="0" rtl="0" algn="ctr">
              <a:lnSpc>
                <a:spcPct val="90000"/>
              </a:lnSpc>
              <a:spcBef>
                <a:spcPts val="0"/>
              </a:spcBef>
              <a:spcAft>
                <a:spcPts val="0"/>
              </a:spcAft>
              <a:buClr>
                <a:schemeClr val="lt1"/>
              </a:buClr>
              <a:buSzPts val="3300"/>
              <a:buFont typeface="Proxima Nova"/>
              <a:buNone/>
            </a:pPr>
            <a:r>
              <a:rPr b="1" lang="en-US" u="sng">
                <a:solidFill>
                  <a:srgbClr val="FFFFFF"/>
                </a:solidFill>
              </a:rPr>
              <a:t>Dem Presidential Primaries 2020</a:t>
            </a:r>
            <a:endParaRPr b="1" u="sng">
              <a:solidFill>
                <a:srgbClr val="FFFFFF"/>
              </a:solidFill>
            </a:endParaRPr>
          </a:p>
        </p:txBody>
      </p:sp>
      <p:sp>
        <p:nvSpPr>
          <p:cNvPr id="969" name="Google Shape;969;p42"/>
          <p:cNvSpPr txBox="1"/>
          <p:nvPr/>
        </p:nvSpPr>
        <p:spPr>
          <a:xfrm>
            <a:off x="441250" y="918400"/>
            <a:ext cx="6476400" cy="393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roxima Nova"/>
                <a:ea typeface="Proxima Nova"/>
                <a:cs typeface="Proxima Nova"/>
                <a:sym typeface="Proxima Nova"/>
              </a:rPr>
              <a:t>Nevada</a:t>
            </a:r>
            <a:endParaRPr b="0" i="0" sz="1800" u="none" cap="none" strike="noStrike">
              <a:solidFill>
                <a:schemeClr val="lt1"/>
              </a:solidFill>
              <a:latin typeface="Proxima Nova"/>
              <a:ea typeface="Proxima Nova"/>
              <a:cs typeface="Proxima Nova"/>
              <a:sym typeface="Proxima Nova"/>
            </a:endParaRPr>
          </a:p>
          <a:p>
            <a:pPr indent="-342900" lvl="0" marL="457200" marR="0" rtl="0" algn="l">
              <a:lnSpc>
                <a:spcPct val="100000"/>
              </a:lnSpc>
              <a:spcBef>
                <a:spcPts val="0"/>
              </a:spcBef>
              <a:spcAft>
                <a:spcPts val="0"/>
              </a:spcAft>
              <a:buClr>
                <a:schemeClr val="lt1"/>
              </a:buClr>
              <a:buSzPts val="1800"/>
              <a:buFont typeface="Proxima Nova"/>
              <a:buChar char="●"/>
            </a:pPr>
            <a:r>
              <a:rPr b="0" i="0" lang="en-US" sz="1800" u="none" cap="none" strike="noStrike">
                <a:solidFill>
                  <a:schemeClr val="lt1"/>
                </a:solidFill>
                <a:latin typeface="Proxima Nova"/>
                <a:ea typeface="Proxima Nova"/>
                <a:cs typeface="Proxima Nova"/>
                <a:sym typeface="Proxima Nova"/>
              </a:rPr>
              <a:t>Early Voters in the caucus </a:t>
            </a:r>
            <a:endParaRPr b="0" i="0" sz="1800" u="none" cap="none" strike="noStrike">
              <a:solidFill>
                <a:schemeClr val="lt1"/>
              </a:solidFill>
              <a:latin typeface="Proxima Nova"/>
              <a:ea typeface="Proxima Nova"/>
              <a:cs typeface="Proxima Nova"/>
              <a:sym typeface="Proxima Nova"/>
            </a:endParaRPr>
          </a:p>
          <a:p>
            <a:pPr indent="-342900" lvl="0" marL="457200" marR="0" rtl="0" algn="l">
              <a:lnSpc>
                <a:spcPct val="100000"/>
              </a:lnSpc>
              <a:spcBef>
                <a:spcPts val="0"/>
              </a:spcBef>
              <a:spcAft>
                <a:spcPts val="0"/>
              </a:spcAft>
              <a:buClr>
                <a:schemeClr val="lt1"/>
              </a:buClr>
              <a:buSzPts val="1800"/>
              <a:buFont typeface="Proxima Nova"/>
              <a:buChar char="●"/>
            </a:pPr>
            <a:r>
              <a:rPr b="0" i="0" lang="en-US" sz="1800" u="none" cap="none" strike="noStrike">
                <a:solidFill>
                  <a:schemeClr val="lt1"/>
                </a:solidFill>
                <a:latin typeface="Proxima Nova"/>
                <a:ea typeface="Proxima Nova"/>
                <a:cs typeface="Proxima Nova"/>
                <a:sym typeface="Proxima Nova"/>
              </a:rPr>
              <a:t>Approx. 70% of total Dem voters who participated in Nevada caucuses early voted with RCV</a:t>
            </a:r>
            <a:endParaRPr b="0" i="0" sz="18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roxima Nova"/>
                <a:ea typeface="Proxima Nova"/>
                <a:cs typeface="Proxima Nova"/>
                <a:sym typeface="Proxima Nova"/>
              </a:rPr>
              <a:t>Wyoming</a:t>
            </a:r>
            <a:endParaRPr b="0" i="0" sz="1800" u="none" cap="none" strike="noStrike">
              <a:solidFill>
                <a:schemeClr val="lt1"/>
              </a:solidFill>
              <a:latin typeface="Proxima Nova"/>
              <a:ea typeface="Proxima Nova"/>
              <a:cs typeface="Proxima Nova"/>
              <a:sym typeface="Proxima Nova"/>
            </a:endParaRPr>
          </a:p>
          <a:p>
            <a:pPr indent="-342900" lvl="0" marL="457200" marR="0" rtl="0" algn="l">
              <a:lnSpc>
                <a:spcPct val="100000"/>
              </a:lnSpc>
              <a:spcBef>
                <a:spcPts val="0"/>
              </a:spcBef>
              <a:spcAft>
                <a:spcPts val="0"/>
              </a:spcAft>
              <a:buClr>
                <a:schemeClr val="lt1"/>
              </a:buClr>
              <a:buSzPts val="1800"/>
              <a:buFont typeface="Proxima Nova"/>
              <a:buChar char="●"/>
            </a:pPr>
            <a:r>
              <a:rPr b="0" i="0" lang="en-US" sz="1800" u="none" cap="none" strike="noStrike">
                <a:solidFill>
                  <a:schemeClr val="lt1"/>
                </a:solidFill>
                <a:latin typeface="Proxima Nova"/>
                <a:ea typeface="Proxima Nova"/>
                <a:cs typeface="Proxima Nova"/>
                <a:sym typeface="Proxima Nova"/>
              </a:rPr>
              <a:t>Mail in ballot plus RCV</a:t>
            </a:r>
            <a:endParaRPr b="0" i="0" sz="18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roxima Nova"/>
                <a:ea typeface="Proxima Nova"/>
                <a:cs typeface="Proxima Nova"/>
                <a:sym typeface="Proxima Nova"/>
              </a:rPr>
              <a:t>Kansas</a:t>
            </a:r>
            <a:endParaRPr b="0" i="0" sz="1800" u="none" cap="none" strike="noStrike">
              <a:solidFill>
                <a:schemeClr val="lt1"/>
              </a:solidFill>
              <a:latin typeface="Proxima Nova"/>
              <a:ea typeface="Proxima Nova"/>
              <a:cs typeface="Proxima Nova"/>
              <a:sym typeface="Proxima Nova"/>
            </a:endParaRPr>
          </a:p>
          <a:p>
            <a:pPr indent="-342900" lvl="0" marL="457200" marR="0" rtl="0" algn="l">
              <a:lnSpc>
                <a:spcPct val="100000"/>
              </a:lnSpc>
              <a:spcBef>
                <a:spcPts val="0"/>
              </a:spcBef>
              <a:spcAft>
                <a:spcPts val="0"/>
              </a:spcAft>
              <a:buClr>
                <a:schemeClr val="lt1"/>
              </a:buClr>
              <a:buSzPts val="1800"/>
              <a:buFont typeface="Proxima Nova"/>
              <a:buChar char="●"/>
            </a:pPr>
            <a:r>
              <a:rPr b="0" i="0" lang="en-US" sz="1800" u="none" cap="none" strike="noStrike">
                <a:solidFill>
                  <a:schemeClr val="lt1"/>
                </a:solidFill>
                <a:latin typeface="Proxima Nova"/>
                <a:ea typeface="Proxima Nova"/>
                <a:cs typeface="Proxima Nova"/>
                <a:sym typeface="Proxima Nova"/>
              </a:rPr>
              <a:t>Mail in ballot plus RCV</a:t>
            </a:r>
            <a:endParaRPr b="0" i="0" sz="18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roxima Nova"/>
                <a:ea typeface="Proxima Nova"/>
                <a:cs typeface="Proxima Nova"/>
                <a:sym typeface="Proxima Nova"/>
              </a:rPr>
              <a:t>Alaska</a:t>
            </a:r>
            <a:endParaRPr b="0" i="0" sz="1800" u="none" cap="none" strike="noStrike">
              <a:solidFill>
                <a:schemeClr val="lt1"/>
              </a:solidFill>
              <a:latin typeface="Proxima Nova"/>
              <a:ea typeface="Proxima Nova"/>
              <a:cs typeface="Proxima Nova"/>
              <a:sym typeface="Proxima Nova"/>
            </a:endParaRPr>
          </a:p>
          <a:p>
            <a:pPr indent="-342900" lvl="0" marL="457200" marR="0" rtl="0" algn="l">
              <a:lnSpc>
                <a:spcPct val="100000"/>
              </a:lnSpc>
              <a:spcBef>
                <a:spcPts val="0"/>
              </a:spcBef>
              <a:spcAft>
                <a:spcPts val="0"/>
              </a:spcAft>
              <a:buClr>
                <a:schemeClr val="lt1"/>
              </a:buClr>
              <a:buSzPts val="1800"/>
              <a:buFont typeface="Proxima Nova"/>
              <a:buChar char="●"/>
            </a:pPr>
            <a:r>
              <a:rPr b="0" i="0" lang="en-US" sz="1800" u="none" cap="none" strike="noStrike">
                <a:solidFill>
                  <a:schemeClr val="lt1"/>
                </a:solidFill>
                <a:latin typeface="Proxima Nova"/>
                <a:ea typeface="Proxima Nova"/>
                <a:cs typeface="Proxima Nova"/>
                <a:sym typeface="Proxima Nova"/>
              </a:rPr>
              <a:t>Mail in ballot plus RCV</a:t>
            </a:r>
            <a:endParaRPr b="0" i="0" sz="18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Proxima Nova"/>
                <a:ea typeface="Proxima Nova"/>
                <a:cs typeface="Proxima Nova"/>
                <a:sym typeface="Proxima Nova"/>
              </a:rPr>
              <a:t>Hawaii</a:t>
            </a:r>
            <a:endParaRPr b="0" i="0" sz="1800" u="none" cap="none" strike="noStrike">
              <a:solidFill>
                <a:schemeClr val="lt1"/>
              </a:solidFill>
              <a:latin typeface="Proxima Nova"/>
              <a:ea typeface="Proxima Nova"/>
              <a:cs typeface="Proxima Nova"/>
              <a:sym typeface="Proxima Nova"/>
            </a:endParaRPr>
          </a:p>
          <a:p>
            <a:pPr indent="-342900" lvl="0" marL="457200" marR="0" rtl="0" algn="l">
              <a:lnSpc>
                <a:spcPct val="100000"/>
              </a:lnSpc>
              <a:spcBef>
                <a:spcPts val="0"/>
              </a:spcBef>
              <a:spcAft>
                <a:spcPts val="0"/>
              </a:spcAft>
              <a:buClr>
                <a:schemeClr val="lt1"/>
              </a:buClr>
              <a:buSzPts val="1800"/>
              <a:buFont typeface="Proxima Nova"/>
              <a:buChar char="●"/>
            </a:pPr>
            <a:r>
              <a:rPr b="0" i="0" lang="en-US" sz="1800" u="none" cap="none" strike="noStrike">
                <a:solidFill>
                  <a:schemeClr val="lt1"/>
                </a:solidFill>
                <a:latin typeface="Proxima Nova"/>
                <a:ea typeface="Proxima Nova"/>
                <a:cs typeface="Proxima Nova"/>
                <a:sym typeface="Proxima Nova"/>
              </a:rPr>
              <a:t>Mail in ballot plus RCV</a:t>
            </a:r>
            <a:endParaRPr b="0" i="0" sz="1800" u="none" cap="none" strike="noStrike">
              <a:solidFill>
                <a:schemeClr val="lt1"/>
              </a:solidFill>
              <a:latin typeface="Proxima Nova"/>
              <a:ea typeface="Proxima Nova"/>
              <a:cs typeface="Proxima Nova"/>
              <a:sym typeface="Proxima Nova"/>
            </a:endParaRPr>
          </a:p>
        </p:txBody>
      </p:sp>
      <p:pic>
        <p:nvPicPr>
          <p:cNvPr descr="A close up of a toy&#10;&#10;Description automatically generated" id="970" name="Google Shape;970;p42"/>
          <p:cNvPicPr preferRelativeResize="0"/>
          <p:nvPr/>
        </p:nvPicPr>
        <p:blipFill rotWithShape="1">
          <a:blip r:embed="rId3">
            <a:alphaModFix/>
          </a:blip>
          <a:srcRect b="0" l="0" r="0" t="0"/>
          <a:stretch/>
        </p:blipFill>
        <p:spPr>
          <a:xfrm>
            <a:off x="6917525" y="2758691"/>
            <a:ext cx="1905000" cy="19050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43"/>
          <p:cNvSpPr txBox="1"/>
          <p:nvPr>
            <p:ph idx="12" type="sldNum"/>
          </p:nvPr>
        </p:nvSpPr>
        <p:spPr>
          <a:xfrm>
            <a:off x="160298" y="4767263"/>
            <a:ext cx="382200" cy="273844"/>
          </a:xfrm>
          <a:prstGeom prst="rect">
            <a:avLst/>
          </a:prstGeom>
          <a:noFill/>
          <a:ln>
            <a:noFill/>
          </a:ln>
        </p:spPr>
        <p:txBody>
          <a:bodyPr anchorCtr="0" anchor="ctr" bIns="34275" lIns="68550" spcFirstLastPara="1" rIns="68550" wrap="square" tIns="34275">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977" name="Google Shape;977;p43"/>
          <p:cNvSpPr txBox="1"/>
          <p:nvPr>
            <p:ph idx="4294967295" type="title"/>
          </p:nvPr>
        </p:nvSpPr>
        <p:spPr>
          <a:xfrm>
            <a:off x="649288" y="190500"/>
            <a:ext cx="8494712" cy="569913"/>
          </a:xfrm>
          <a:prstGeom prst="rect">
            <a:avLst/>
          </a:prstGeom>
          <a:noFill/>
          <a:ln>
            <a:noFill/>
          </a:ln>
        </p:spPr>
        <p:txBody>
          <a:bodyPr anchorCtr="0" anchor="t" bIns="34275" lIns="68550" spcFirstLastPara="1" rIns="68550" wrap="square" tIns="34275">
            <a:noAutofit/>
          </a:bodyPr>
          <a:lstStyle/>
          <a:p>
            <a:pPr indent="0" lvl="0" marL="0" rtl="0" algn="l">
              <a:lnSpc>
                <a:spcPct val="90000"/>
              </a:lnSpc>
              <a:spcBef>
                <a:spcPts val="0"/>
              </a:spcBef>
              <a:spcAft>
                <a:spcPts val="0"/>
              </a:spcAft>
              <a:buClr>
                <a:schemeClr val="accent2"/>
              </a:buClr>
              <a:buSzPts val="4400"/>
              <a:buFont typeface="Calibri"/>
              <a:buNone/>
            </a:pPr>
            <a:r>
              <a:rPr lang="en-US" sz="3600">
                <a:solidFill>
                  <a:schemeClr val="lt1"/>
                </a:solidFill>
              </a:rPr>
              <a:t>RCV Internationally – Tried and True</a:t>
            </a:r>
            <a:endParaRPr sz="3600">
              <a:solidFill>
                <a:schemeClr val="lt1"/>
              </a:solidFill>
            </a:endParaRPr>
          </a:p>
        </p:txBody>
      </p:sp>
      <p:pic>
        <p:nvPicPr>
          <p:cNvPr id="978" name="Google Shape;978;p43"/>
          <p:cNvPicPr preferRelativeResize="0"/>
          <p:nvPr/>
        </p:nvPicPr>
        <p:blipFill rotWithShape="1">
          <a:blip r:embed="rId3">
            <a:alphaModFix/>
          </a:blip>
          <a:srcRect b="0" l="0" r="0" t="0"/>
          <a:stretch/>
        </p:blipFill>
        <p:spPr>
          <a:xfrm>
            <a:off x="5581708" y="1605662"/>
            <a:ext cx="3263995" cy="3263995"/>
          </a:xfrm>
          <a:prstGeom prst="rect">
            <a:avLst/>
          </a:prstGeom>
          <a:noFill/>
          <a:ln>
            <a:noFill/>
          </a:ln>
        </p:spPr>
      </p:pic>
      <p:pic>
        <p:nvPicPr>
          <p:cNvPr id="979" name="Google Shape;979;p43"/>
          <p:cNvPicPr preferRelativeResize="0"/>
          <p:nvPr/>
        </p:nvPicPr>
        <p:blipFill rotWithShape="1">
          <a:blip r:embed="rId4">
            <a:alphaModFix/>
          </a:blip>
          <a:srcRect b="0" l="0" r="0" t="0"/>
          <a:stretch/>
        </p:blipFill>
        <p:spPr>
          <a:xfrm>
            <a:off x="473671" y="1029988"/>
            <a:ext cx="1057953" cy="1353961"/>
          </a:xfrm>
          <a:prstGeom prst="rect">
            <a:avLst/>
          </a:prstGeom>
          <a:noFill/>
          <a:ln>
            <a:noFill/>
          </a:ln>
        </p:spPr>
      </p:pic>
      <p:sp>
        <p:nvSpPr>
          <p:cNvPr id="980" name="Google Shape;980;p43"/>
          <p:cNvSpPr txBox="1"/>
          <p:nvPr/>
        </p:nvSpPr>
        <p:spPr>
          <a:xfrm>
            <a:off x="1531624" y="1261930"/>
            <a:ext cx="3544574" cy="422553"/>
          </a:xfrm>
          <a:prstGeom prst="rect">
            <a:avLst/>
          </a:prstGeom>
          <a:noFill/>
          <a:ln>
            <a:noFill/>
          </a:ln>
        </p:spPr>
        <p:txBody>
          <a:bodyPr anchorCtr="0" anchor="ctr" bIns="34275" lIns="68550" spcFirstLastPara="1" rIns="68550" wrap="square" tIns="34275">
            <a:noAutofit/>
          </a:bodyPr>
          <a:lstStyle/>
          <a:p>
            <a:pPr indent="0" lvl="0" marL="0" marR="0" rtl="0" algn="ctr">
              <a:lnSpc>
                <a:spcPct val="90000"/>
              </a:lnSpc>
              <a:spcBef>
                <a:spcPts val="0"/>
              </a:spcBef>
              <a:spcAft>
                <a:spcPts val="0"/>
              </a:spcAft>
              <a:buNone/>
            </a:pPr>
            <a:r>
              <a:rPr b="1" i="0" lang="en-US" sz="1800" u="none" cap="none" strike="noStrike">
                <a:solidFill>
                  <a:schemeClr val="accent1"/>
                </a:solidFill>
                <a:latin typeface="Proxima Nova Extrabold"/>
                <a:ea typeface="Proxima Nova Extrabold"/>
                <a:cs typeface="Proxima Nova Extrabold"/>
                <a:sym typeface="Proxima Nova Extrabold"/>
              </a:rPr>
              <a:t>IRELAND &amp; NORTH IRELAND</a:t>
            </a:r>
            <a:endParaRPr b="0" i="0" sz="1350" u="none" cap="none" strike="noStrike">
              <a:solidFill>
                <a:schemeClr val="accent1"/>
              </a:solidFill>
              <a:latin typeface="Arial"/>
              <a:ea typeface="Arial"/>
              <a:cs typeface="Arial"/>
              <a:sym typeface="Arial"/>
            </a:endParaRPr>
          </a:p>
        </p:txBody>
      </p:sp>
      <p:sp>
        <p:nvSpPr>
          <p:cNvPr id="981" name="Google Shape;981;p43"/>
          <p:cNvSpPr txBox="1"/>
          <p:nvPr/>
        </p:nvSpPr>
        <p:spPr>
          <a:xfrm>
            <a:off x="4116370" y="3341998"/>
            <a:ext cx="1843685" cy="448067"/>
          </a:xfrm>
          <a:prstGeom prst="rect">
            <a:avLst/>
          </a:prstGeom>
          <a:noFill/>
          <a:ln>
            <a:noFill/>
          </a:ln>
        </p:spPr>
        <p:txBody>
          <a:bodyPr anchorCtr="0" anchor="ctr" bIns="34275" lIns="68550" spcFirstLastPara="1" rIns="68550" wrap="square" tIns="34275">
            <a:noAutofit/>
          </a:bodyPr>
          <a:lstStyle/>
          <a:p>
            <a:pPr indent="0" lvl="0" marL="0" marR="0" rtl="0" algn="ctr">
              <a:lnSpc>
                <a:spcPct val="90000"/>
              </a:lnSpc>
              <a:spcBef>
                <a:spcPts val="0"/>
              </a:spcBef>
              <a:spcAft>
                <a:spcPts val="0"/>
              </a:spcAft>
              <a:buNone/>
            </a:pPr>
            <a:r>
              <a:rPr b="1" i="0" lang="en-US" sz="1800" u="none" cap="none" strike="noStrike">
                <a:solidFill>
                  <a:schemeClr val="accent1"/>
                </a:solidFill>
                <a:latin typeface="Proxima Nova Extrabold"/>
                <a:ea typeface="Proxima Nova Extrabold"/>
                <a:cs typeface="Proxima Nova Extrabold"/>
                <a:sym typeface="Proxima Nova Extrabold"/>
              </a:rPr>
              <a:t>AUSTRALIA</a:t>
            </a:r>
            <a:endParaRPr b="0" i="0" sz="1350" u="none" cap="none" strike="noStrike">
              <a:solidFill>
                <a:schemeClr val="accent1"/>
              </a:solidFill>
              <a:latin typeface="Arial"/>
              <a:ea typeface="Arial"/>
              <a:cs typeface="Arial"/>
              <a:sym typeface="Arial"/>
            </a:endParaRPr>
          </a:p>
        </p:txBody>
      </p:sp>
      <p:pic>
        <p:nvPicPr>
          <p:cNvPr id="982" name="Google Shape;982;p43"/>
          <p:cNvPicPr preferRelativeResize="0"/>
          <p:nvPr/>
        </p:nvPicPr>
        <p:blipFill rotWithShape="1">
          <a:blip r:embed="rId5">
            <a:alphaModFix/>
          </a:blip>
          <a:srcRect b="0" l="0" r="0" t="0"/>
          <a:stretch/>
        </p:blipFill>
        <p:spPr>
          <a:xfrm>
            <a:off x="4851092" y="1029988"/>
            <a:ext cx="1443498" cy="1918649"/>
          </a:xfrm>
          <a:prstGeom prst="rect">
            <a:avLst/>
          </a:prstGeom>
          <a:noFill/>
          <a:ln>
            <a:noFill/>
          </a:ln>
        </p:spPr>
      </p:pic>
      <p:sp>
        <p:nvSpPr>
          <p:cNvPr id="983" name="Google Shape;983;p43"/>
          <p:cNvSpPr txBox="1"/>
          <p:nvPr/>
        </p:nvSpPr>
        <p:spPr>
          <a:xfrm>
            <a:off x="6277789" y="1263085"/>
            <a:ext cx="2281040" cy="338212"/>
          </a:xfrm>
          <a:prstGeom prst="rect">
            <a:avLst/>
          </a:prstGeom>
          <a:noFill/>
          <a:ln>
            <a:noFill/>
          </a:ln>
        </p:spPr>
        <p:txBody>
          <a:bodyPr anchorCtr="0" anchor="ctr" bIns="34275" lIns="68550" spcFirstLastPara="1" rIns="68550" wrap="square" tIns="34275">
            <a:noAutofit/>
          </a:bodyPr>
          <a:lstStyle/>
          <a:p>
            <a:pPr indent="0" lvl="0" marL="0" marR="0" rtl="0" algn="ctr">
              <a:lnSpc>
                <a:spcPct val="90000"/>
              </a:lnSpc>
              <a:spcBef>
                <a:spcPts val="0"/>
              </a:spcBef>
              <a:spcAft>
                <a:spcPts val="0"/>
              </a:spcAft>
              <a:buNone/>
            </a:pPr>
            <a:r>
              <a:rPr b="1" i="0" lang="en-US" sz="1800" u="none" cap="none" strike="noStrike">
                <a:solidFill>
                  <a:schemeClr val="accent1"/>
                </a:solidFill>
                <a:latin typeface="Proxima Nova Extrabold"/>
                <a:ea typeface="Proxima Nova Extrabold"/>
                <a:cs typeface="Proxima Nova Extrabold"/>
                <a:sym typeface="Proxima Nova Extrabold"/>
              </a:rPr>
              <a:t>NEW ZEALAND</a:t>
            </a:r>
            <a:endParaRPr b="0" i="0" sz="1350" u="none" cap="none" strike="noStrike">
              <a:solidFill>
                <a:schemeClr val="accent1"/>
              </a:solidFill>
              <a:latin typeface="Arial"/>
              <a:ea typeface="Arial"/>
              <a:cs typeface="Arial"/>
              <a:sym typeface="Arial"/>
            </a:endParaRPr>
          </a:p>
        </p:txBody>
      </p:sp>
      <p:pic>
        <p:nvPicPr>
          <p:cNvPr id="984" name="Google Shape;984;p43"/>
          <p:cNvPicPr preferRelativeResize="0"/>
          <p:nvPr/>
        </p:nvPicPr>
        <p:blipFill rotWithShape="1">
          <a:blip r:embed="rId6">
            <a:alphaModFix/>
          </a:blip>
          <a:srcRect b="0" l="0" r="0" t="0"/>
          <a:stretch/>
        </p:blipFill>
        <p:spPr>
          <a:xfrm>
            <a:off x="2680885" y="2238336"/>
            <a:ext cx="1105712" cy="920491"/>
          </a:xfrm>
          <a:prstGeom prst="rect">
            <a:avLst/>
          </a:prstGeom>
          <a:noFill/>
          <a:ln>
            <a:noFill/>
          </a:ln>
        </p:spPr>
      </p:pic>
      <p:sp>
        <p:nvSpPr>
          <p:cNvPr id="985" name="Google Shape;985;p43"/>
          <p:cNvSpPr txBox="1"/>
          <p:nvPr/>
        </p:nvSpPr>
        <p:spPr>
          <a:xfrm>
            <a:off x="2987669" y="2189759"/>
            <a:ext cx="1481625" cy="389870"/>
          </a:xfrm>
          <a:prstGeom prst="rect">
            <a:avLst/>
          </a:prstGeom>
          <a:noFill/>
          <a:ln>
            <a:noFill/>
          </a:ln>
        </p:spPr>
        <p:txBody>
          <a:bodyPr anchorCtr="0" anchor="ctr" bIns="34275" lIns="68550" spcFirstLastPara="1" rIns="68550" wrap="square" tIns="34275">
            <a:noAutofit/>
          </a:bodyPr>
          <a:lstStyle/>
          <a:p>
            <a:pPr indent="0" lvl="0" marL="0" marR="0" rtl="0" algn="ctr">
              <a:lnSpc>
                <a:spcPct val="90000"/>
              </a:lnSpc>
              <a:spcBef>
                <a:spcPts val="0"/>
              </a:spcBef>
              <a:spcAft>
                <a:spcPts val="0"/>
              </a:spcAft>
              <a:buNone/>
            </a:pPr>
            <a:r>
              <a:rPr b="1" i="0" lang="en-US" sz="1800" u="none" cap="none" strike="noStrike">
                <a:solidFill>
                  <a:schemeClr val="accent1"/>
                </a:solidFill>
                <a:latin typeface="Proxima Nova Extrabold"/>
                <a:ea typeface="Proxima Nova Extrabold"/>
                <a:cs typeface="Proxima Nova Extrabold"/>
                <a:sym typeface="Proxima Nova Extrabold"/>
              </a:rPr>
              <a:t>MALTA</a:t>
            </a:r>
            <a:endParaRPr b="0" i="0" sz="1350" u="none" cap="none" strike="noStrike">
              <a:solidFill>
                <a:schemeClr val="accent1"/>
              </a:solidFill>
              <a:latin typeface="Arial"/>
              <a:ea typeface="Arial"/>
              <a:cs typeface="Arial"/>
              <a:sym typeface="Arial"/>
            </a:endParaRPr>
          </a:p>
        </p:txBody>
      </p:sp>
      <p:pic>
        <p:nvPicPr>
          <p:cNvPr id="986" name="Google Shape;986;p43"/>
          <p:cNvPicPr preferRelativeResize="0"/>
          <p:nvPr/>
        </p:nvPicPr>
        <p:blipFill rotWithShape="1">
          <a:blip r:embed="rId7">
            <a:alphaModFix/>
          </a:blip>
          <a:srcRect b="0" l="0" r="0" t="0"/>
          <a:stretch/>
        </p:blipFill>
        <p:spPr>
          <a:xfrm>
            <a:off x="740348" y="2654183"/>
            <a:ext cx="933855" cy="1695547"/>
          </a:xfrm>
          <a:prstGeom prst="rect">
            <a:avLst/>
          </a:prstGeom>
          <a:noFill/>
          <a:ln>
            <a:noFill/>
          </a:ln>
        </p:spPr>
      </p:pic>
      <p:sp>
        <p:nvSpPr>
          <p:cNvPr id="987" name="Google Shape;987;p43"/>
          <p:cNvSpPr txBox="1"/>
          <p:nvPr/>
        </p:nvSpPr>
        <p:spPr>
          <a:xfrm>
            <a:off x="1629455" y="3606236"/>
            <a:ext cx="1481625" cy="389870"/>
          </a:xfrm>
          <a:prstGeom prst="rect">
            <a:avLst/>
          </a:prstGeom>
          <a:noFill/>
          <a:ln>
            <a:noFill/>
          </a:ln>
        </p:spPr>
        <p:txBody>
          <a:bodyPr anchorCtr="0" anchor="ctr" bIns="34275" lIns="68550" spcFirstLastPara="1" rIns="68550" wrap="square" tIns="34275">
            <a:noAutofit/>
          </a:bodyPr>
          <a:lstStyle/>
          <a:p>
            <a:pPr indent="0" lvl="0" marL="0" marR="0" rtl="0" algn="ctr">
              <a:lnSpc>
                <a:spcPct val="90000"/>
              </a:lnSpc>
              <a:spcBef>
                <a:spcPts val="0"/>
              </a:spcBef>
              <a:spcAft>
                <a:spcPts val="0"/>
              </a:spcAft>
              <a:buNone/>
            </a:pPr>
            <a:r>
              <a:rPr b="1" i="0" lang="en-US" sz="1800" u="none" cap="none" strike="noStrike">
                <a:solidFill>
                  <a:schemeClr val="accent1"/>
                </a:solidFill>
                <a:latin typeface="Proxima Nova Extrabold"/>
                <a:ea typeface="Proxima Nova Extrabold"/>
                <a:cs typeface="Proxima Nova Extrabold"/>
                <a:sym typeface="Proxima Nova Extrabold"/>
              </a:rPr>
              <a:t>SCOTLAND</a:t>
            </a:r>
            <a:endParaRPr b="0" i="0" sz="1350" u="none" cap="none" strike="noStrike">
              <a:solidFill>
                <a:schemeClr val="accent1"/>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44"/>
          <p:cNvSpPr txBox="1"/>
          <p:nvPr>
            <p:ph type="title"/>
          </p:nvPr>
        </p:nvSpPr>
        <p:spPr>
          <a:xfrm>
            <a:off x="628650" y="273844"/>
            <a:ext cx="7886700" cy="994172"/>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Clr>
                <a:schemeClr val="dk2"/>
              </a:buClr>
              <a:buSzPts val="3300"/>
              <a:buFont typeface="Proxima Nova"/>
              <a:buNone/>
            </a:pPr>
            <a:r>
              <a:rPr lang="en-US" sz="3000"/>
              <a:t>How it works </a:t>
            </a:r>
            <a:r>
              <a:rPr lang="en-US" sz="3000">
                <a:solidFill>
                  <a:schemeClr val="accent2"/>
                </a:solidFill>
              </a:rPr>
              <a:t>(single-winner)</a:t>
            </a:r>
            <a:endParaRPr sz="3000"/>
          </a:p>
        </p:txBody>
      </p:sp>
      <p:sp>
        <p:nvSpPr>
          <p:cNvPr id="994" name="Google Shape;994;p44"/>
          <p:cNvSpPr txBox="1"/>
          <p:nvPr>
            <p:ph idx="12" type="sldNum"/>
          </p:nvPr>
        </p:nvSpPr>
        <p:spPr>
          <a:xfrm>
            <a:off x="160298" y="4767263"/>
            <a:ext cx="2057400" cy="273825"/>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pic>
        <p:nvPicPr>
          <p:cNvPr descr="A picture containing drawing&#10;&#10;Description automatically generated" id="995" name="Google Shape;995;p44"/>
          <p:cNvPicPr preferRelativeResize="0"/>
          <p:nvPr/>
        </p:nvPicPr>
        <p:blipFill rotWithShape="1">
          <a:blip r:embed="rId3">
            <a:alphaModFix/>
          </a:blip>
          <a:srcRect b="0" l="0" r="0" t="0"/>
          <a:stretch/>
        </p:blipFill>
        <p:spPr>
          <a:xfrm>
            <a:off x="395288" y="1461834"/>
            <a:ext cx="8353425" cy="30861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0" name="Shape 1000"/>
        <p:cNvGrpSpPr/>
        <p:nvPr/>
      </p:nvGrpSpPr>
      <p:grpSpPr>
        <a:xfrm>
          <a:off x="0" y="0"/>
          <a:ext cx="0" cy="0"/>
          <a:chOff x="0" y="0"/>
          <a:chExt cx="0" cy="0"/>
        </a:xfrm>
      </p:grpSpPr>
      <p:sp>
        <p:nvSpPr>
          <p:cNvPr id="1001" name="Google Shape;1001;p45"/>
          <p:cNvSpPr txBox="1"/>
          <p:nvPr>
            <p:ph type="title"/>
          </p:nvPr>
        </p:nvSpPr>
        <p:spPr>
          <a:xfrm>
            <a:off x="628650" y="273844"/>
            <a:ext cx="7886700" cy="994172"/>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Clr>
                <a:schemeClr val="dk2"/>
              </a:buClr>
              <a:buSzPts val="3300"/>
              <a:buFont typeface="Proxima Nova"/>
              <a:buNone/>
            </a:pPr>
            <a:r>
              <a:rPr lang="en-US" sz="3000"/>
              <a:t>How it works </a:t>
            </a:r>
            <a:r>
              <a:rPr lang="en-US" sz="3000">
                <a:solidFill>
                  <a:schemeClr val="accent2"/>
                </a:solidFill>
              </a:rPr>
              <a:t>(single-winner)</a:t>
            </a:r>
            <a:endParaRPr sz="3000"/>
          </a:p>
        </p:txBody>
      </p:sp>
      <p:sp>
        <p:nvSpPr>
          <p:cNvPr id="1002" name="Google Shape;1002;p45"/>
          <p:cNvSpPr txBox="1"/>
          <p:nvPr>
            <p:ph idx="12" type="sldNum"/>
          </p:nvPr>
        </p:nvSpPr>
        <p:spPr>
          <a:xfrm>
            <a:off x="160298" y="4767263"/>
            <a:ext cx="2057400" cy="273825"/>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pic>
        <p:nvPicPr>
          <p:cNvPr descr="A picture containing drawing&#10;&#10;Description automatically generated" id="1003" name="Google Shape;1003;p45"/>
          <p:cNvPicPr preferRelativeResize="0"/>
          <p:nvPr/>
        </p:nvPicPr>
        <p:blipFill rotWithShape="1">
          <a:blip r:embed="rId3">
            <a:alphaModFix/>
          </a:blip>
          <a:srcRect b="0" l="0" r="0" t="0"/>
          <a:stretch/>
        </p:blipFill>
        <p:spPr>
          <a:xfrm>
            <a:off x="400050" y="1461834"/>
            <a:ext cx="8343900" cy="308610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8" name="Shape 1008"/>
        <p:cNvGrpSpPr/>
        <p:nvPr/>
      </p:nvGrpSpPr>
      <p:grpSpPr>
        <a:xfrm>
          <a:off x="0" y="0"/>
          <a:ext cx="0" cy="0"/>
          <a:chOff x="0" y="0"/>
          <a:chExt cx="0" cy="0"/>
        </a:xfrm>
      </p:grpSpPr>
      <p:sp>
        <p:nvSpPr>
          <p:cNvPr id="1009" name="Google Shape;1009;p46"/>
          <p:cNvSpPr txBox="1"/>
          <p:nvPr>
            <p:ph type="title"/>
          </p:nvPr>
        </p:nvSpPr>
        <p:spPr>
          <a:xfrm>
            <a:off x="628650" y="273844"/>
            <a:ext cx="7886700" cy="994172"/>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Clr>
                <a:schemeClr val="dk2"/>
              </a:buClr>
              <a:buSzPts val="3300"/>
              <a:buFont typeface="Proxima Nova"/>
              <a:buNone/>
            </a:pPr>
            <a:r>
              <a:rPr lang="en-US" sz="3000"/>
              <a:t>How it works </a:t>
            </a:r>
            <a:r>
              <a:rPr lang="en-US" sz="3000">
                <a:solidFill>
                  <a:schemeClr val="accent2"/>
                </a:solidFill>
              </a:rPr>
              <a:t>(single-winner)</a:t>
            </a:r>
            <a:endParaRPr sz="3000"/>
          </a:p>
        </p:txBody>
      </p:sp>
      <p:sp>
        <p:nvSpPr>
          <p:cNvPr id="1010" name="Google Shape;1010;p46"/>
          <p:cNvSpPr txBox="1"/>
          <p:nvPr>
            <p:ph idx="12" type="sldNum"/>
          </p:nvPr>
        </p:nvSpPr>
        <p:spPr>
          <a:xfrm>
            <a:off x="160298" y="4767263"/>
            <a:ext cx="2057400" cy="273825"/>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Clr>
                <a:srgbClr val="000000"/>
              </a:buClr>
              <a:buSzPts val="900"/>
              <a:buFont typeface="Arial"/>
              <a:buNone/>
            </a:pPr>
            <a:fld id="{00000000-1234-1234-1234-123412341234}" type="slidenum">
              <a:rPr lang="en-US" sz="1100"/>
              <a:t>‹#›</a:t>
            </a:fld>
            <a:endParaRPr sz="1100"/>
          </a:p>
        </p:txBody>
      </p:sp>
      <p:pic>
        <p:nvPicPr>
          <p:cNvPr id="1011" name="Google Shape;1011;p46"/>
          <p:cNvPicPr preferRelativeResize="0"/>
          <p:nvPr/>
        </p:nvPicPr>
        <p:blipFill rotWithShape="1">
          <a:blip r:embed="rId3">
            <a:alphaModFix/>
          </a:blip>
          <a:srcRect b="0" l="0" r="18702" t="20920"/>
          <a:stretch/>
        </p:blipFill>
        <p:spPr>
          <a:xfrm>
            <a:off x="1188998" y="894461"/>
            <a:ext cx="5901621" cy="365588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
          <p:cNvSpPr txBox="1"/>
          <p:nvPr>
            <p:ph idx="12" type="sldNum"/>
          </p:nvPr>
        </p:nvSpPr>
        <p:spPr>
          <a:xfrm>
            <a:off x="214086" y="4734989"/>
            <a:ext cx="517434"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302" name="Google Shape;302;p3"/>
          <p:cNvSpPr txBox="1"/>
          <p:nvPr/>
        </p:nvSpPr>
        <p:spPr>
          <a:xfrm>
            <a:off x="214086" y="214268"/>
            <a:ext cx="4572000"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Update your name on Zoom:</a:t>
            </a:r>
            <a:endParaRPr/>
          </a:p>
        </p:txBody>
      </p:sp>
      <p:grpSp>
        <p:nvGrpSpPr>
          <p:cNvPr id="303" name="Google Shape;303;p3"/>
          <p:cNvGrpSpPr/>
          <p:nvPr/>
        </p:nvGrpSpPr>
        <p:grpSpPr>
          <a:xfrm>
            <a:off x="183926" y="1077239"/>
            <a:ext cx="8709882" cy="3333820"/>
            <a:chOff x="183926" y="1077239"/>
            <a:chExt cx="8709882" cy="3333820"/>
          </a:xfrm>
        </p:grpSpPr>
        <p:pic>
          <p:nvPicPr>
            <p:cNvPr id="304" name="Google Shape;304;p3"/>
            <p:cNvPicPr preferRelativeResize="0"/>
            <p:nvPr/>
          </p:nvPicPr>
          <p:blipFill rotWithShape="1">
            <a:blip r:embed="rId3">
              <a:alphaModFix/>
            </a:blip>
            <a:srcRect b="0" l="0" r="0" t="0"/>
            <a:stretch/>
          </p:blipFill>
          <p:spPr>
            <a:xfrm>
              <a:off x="183926" y="1077239"/>
              <a:ext cx="8709882" cy="3333820"/>
            </a:xfrm>
            <a:prstGeom prst="rect">
              <a:avLst/>
            </a:prstGeom>
            <a:noFill/>
            <a:ln>
              <a:noFill/>
            </a:ln>
          </p:spPr>
        </p:pic>
        <p:sp>
          <p:nvSpPr>
            <p:cNvPr id="305" name="Google Shape;305;p3"/>
            <p:cNvSpPr txBox="1"/>
            <p:nvPr/>
          </p:nvSpPr>
          <p:spPr>
            <a:xfrm>
              <a:off x="246556" y="2906038"/>
              <a:ext cx="655318" cy="200055"/>
            </a:xfrm>
            <a:prstGeom prst="rect">
              <a:avLst/>
            </a:prstGeom>
            <a:solidFill>
              <a:schemeClr val="dk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700" u="none" cap="none" strike="noStrike">
                  <a:solidFill>
                    <a:schemeClr val="lt1"/>
                  </a:solidFill>
                  <a:latin typeface="Arial"/>
                  <a:ea typeface="Arial"/>
                  <a:cs typeface="Arial"/>
                  <a:sym typeface="Arial"/>
                </a:rPr>
                <a:t>Jon Smith</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
          <p:cNvSpPr txBox="1"/>
          <p:nvPr>
            <p:ph idx="12" type="sldNum"/>
          </p:nvPr>
        </p:nvSpPr>
        <p:spPr>
          <a:xfrm>
            <a:off x="214086" y="4734989"/>
            <a:ext cx="517434"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311" name="Google Shape;311;p4"/>
          <p:cNvSpPr txBox="1"/>
          <p:nvPr/>
        </p:nvSpPr>
        <p:spPr>
          <a:xfrm>
            <a:off x="472803" y="339529"/>
            <a:ext cx="6559062"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Please sign in, so we have your contact info:</a:t>
            </a:r>
            <a:endParaRPr/>
          </a:p>
        </p:txBody>
      </p:sp>
      <p:sp>
        <p:nvSpPr>
          <p:cNvPr id="312" name="Google Shape;312;p4"/>
          <p:cNvSpPr txBox="1"/>
          <p:nvPr/>
        </p:nvSpPr>
        <p:spPr>
          <a:xfrm>
            <a:off x="1101142" y="1336931"/>
            <a:ext cx="6559061" cy="9541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00" u="none" cap="none" strike="noStrike">
                <a:solidFill>
                  <a:srgbClr val="000000"/>
                </a:solidFill>
                <a:latin typeface="Arial"/>
                <a:ea typeface="Arial"/>
                <a:cs typeface="Arial"/>
                <a:sym typeface="Arial"/>
              </a:rPr>
              <a:t>Just type your name and e-mail in the chat bar.</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5"/>
          <p:cNvSpPr txBox="1"/>
          <p:nvPr>
            <p:ph idx="4294967295" type="ctrTitle"/>
          </p:nvPr>
        </p:nvSpPr>
        <p:spPr>
          <a:xfrm>
            <a:off x="878113" y="2405495"/>
            <a:ext cx="7127875" cy="1750869"/>
          </a:xfrm>
          <a:prstGeom prst="rect">
            <a:avLst/>
          </a:prstGeom>
          <a:noFill/>
          <a:ln>
            <a:noFill/>
          </a:ln>
        </p:spPr>
        <p:txBody>
          <a:bodyPr anchorCtr="0" anchor="t" bIns="34275" lIns="68550" spcFirstLastPara="1" rIns="68550" wrap="square" tIns="34275">
            <a:noAutofit/>
          </a:bodyPr>
          <a:lstStyle/>
          <a:p>
            <a:pPr indent="0" lvl="0" marL="0" marR="0" rtl="0" algn="l">
              <a:lnSpc>
                <a:spcPct val="90000"/>
              </a:lnSpc>
              <a:spcBef>
                <a:spcPts val="0"/>
              </a:spcBef>
              <a:spcAft>
                <a:spcPts val="0"/>
              </a:spcAft>
              <a:buClr>
                <a:schemeClr val="dk2"/>
              </a:buClr>
              <a:buSzPts val="4800"/>
              <a:buFont typeface="Proxima Nova Semibold"/>
              <a:buNone/>
            </a:pPr>
            <a:r>
              <a:rPr b="1" i="0" lang="en-US" sz="2625" u="none" cap="none" strike="noStrike">
                <a:solidFill>
                  <a:schemeClr val="dk2"/>
                </a:solidFill>
                <a:latin typeface="Proxima Nova Semibold"/>
                <a:ea typeface="Proxima Nova Semibold"/>
                <a:cs typeface="Proxima Nova Semibold"/>
                <a:sym typeface="Proxima Nova Semibold"/>
              </a:rPr>
              <a:t>Nonpartisan advocate for ranked choice voting, to give voters greater choice, a greater voice, and a more representative democracy for all.</a:t>
            </a:r>
            <a:endParaRPr b="1" i="0" sz="2625" u="none" cap="none" strike="noStrike">
              <a:solidFill>
                <a:schemeClr val="dk2"/>
              </a:solidFill>
              <a:latin typeface="Proxima Nova Semibold"/>
              <a:ea typeface="Proxima Nova Semibold"/>
              <a:cs typeface="Proxima Nova Semibold"/>
              <a:sym typeface="Proxima Nova Semibold"/>
            </a:endParaRPr>
          </a:p>
        </p:txBody>
      </p:sp>
      <p:sp>
        <p:nvSpPr>
          <p:cNvPr id="319" name="Google Shape;319;p5"/>
          <p:cNvSpPr txBox="1"/>
          <p:nvPr/>
        </p:nvSpPr>
        <p:spPr>
          <a:xfrm>
            <a:off x="878113" y="605431"/>
            <a:ext cx="4071257" cy="12003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600" u="none" cap="none" strike="noStrike">
                <a:solidFill>
                  <a:srgbClr val="9852C1"/>
                </a:solidFill>
                <a:latin typeface="Proxima Nova"/>
                <a:ea typeface="Proxima Nova"/>
                <a:cs typeface="Proxima Nova"/>
                <a:sym typeface="Proxima Nova"/>
              </a:rPr>
              <a:t>Who/What is Better Ballot NC?</a:t>
            </a:r>
            <a:endParaRPr/>
          </a:p>
        </p:txBody>
      </p:sp>
      <p:pic>
        <p:nvPicPr>
          <p:cNvPr id="320" name="Google Shape;320;p5"/>
          <p:cNvPicPr preferRelativeResize="0"/>
          <p:nvPr/>
        </p:nvPicPr>
        <p:blipFill rotWithShape="1">
          <a:blip r:embed="rId3">
            <a:alphaModFix/>
          </a:blip>
          <a:srcRect b="0" l="0" r="0" t="0"/>
          <a:stretch/>
        </p:blipFill>
        <p:spPr>
          <a:xfrm>
            <a:off x="5821814" y="87226"/>
            <a:ext cx="3225064" cy="103641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6"/>
          <p:cNvSpPr txBox="1"/>
          <p:nvPr>
            <p:ph idx="12" type="sldNum"/>
          </p:nvPr>
        </p:nvSpPr>
        <p:spPr>
          <a:xfrm>
            <a:off x="197000" y="4691959"/>
            <a:ext cx="2057400" cy="274637"/>
          </a:xfrm>
          <a:prstGeom prst="rect">
            <a:avLst/>
          </a:prstGeom>
          <a:noFill/>
          <a:ln>
            <a:noFill/>
          </a:ln>
        </p:spPr>
        <p:txBody>
          <a:bodyPr anchorCtr="0" anchor="ctr" bIns="34275" lIns="68550" spcFirstLastPara="1" rIns="68550" wrap="square" tIns="34275">
            <a:noAutofit/>
          </a:bodyPr>
          <a:lstStyle/>
          <a:p>
            <a:pPr indent="0" lvl="0" marL="0" rtl="0" algn="l">
              <a:lnSpc>
                <a:spcPct val="100000"/>
              </a:lnSpc>
              <a:spcBef>
                <a:spcPts val="0"/>
              </a:spcBef>
              <a:spcAft>
                <a:spcPts val="0"/>
              </a:spcAft>
              <a:buNone/>
            </a:pPr>
            <a:fld id="{00000000-1234-1234-1234-123412341234}" type="slidenum">
              <a:rPr lang="en-US"/>
              <a:t>‹#›</a:t>
            </a:fld>
            <a:endParaRPr/>
          </a:p>
        </p:txBody>
      </p:sp>
      <p:sp>
        <p:nvSpPr>
          <p:cNvPr id="327" name="Google Shape;327;p6"/>
          <p:cNvSpPr txBox="1"/>
          <p:nvPr>
            <p:ph idx="4294967295" type="title"/>
          </p:nvPr>
        </p:nvSpPr>
        <p:spPr>
          <a:xfrm>
            <a:off x="365337" y="274653"/>
            <a:ext cx="8008938" cy="1284288"/>
          </a:xfrm>
          <a:prstGeom prst="rect">
            <a:avLst/>
          </a:prstGeom>
          <a:noFill/>
          <a:ln>
            <a:noFill/>
          </a:ln>
        </p:spPr>
        <p:txBody>
          <a:bodyPr anchorCtr="0" anchor="t" bIns="34275" lIns="68550" spcFirstLastPara="1" rIns="68550" wrap="square" tIns="34275">
            <a:noAutofit/>
          </a:bodyPr>
          <a:lstStyle/>
          <a:p>
            <a:pPr indent="0" lvl="0" marL="0" rtl="0" algn="l">
              <a:lnSpc>
                <a:spcPct val="90000"/>
              </a:lnSpc>
              <a:spcBef>
                <a:spcPts val="0"/>
              </a:spcBef>
              <a:spcAft>
                <a:spcPts val="0"/>
              </a:spcAft>
              <a:buClr>
                <a:schemeClr val="lt1"/>
              </a:buClr>
              <a:buSzPts val="3959"/>
              <a:buFont typeface="Calibri"/>
              <a:buNone/>
            </a:pPr>
            <a:r>
              <a:rPr lang="en-US" sz="3600"/>
              <a:t>Current Electoral Method: </a:t>
            </a:r>
            <a:r>
              <a:rPr lang="en-US" sz="3600">
                <a:solidFill>
                  <a:schemeClr val="accent1"/>
                </a:solidFill>
              </a:rPr>
              <a:t>Plurality</a:t>
            </a:r>
            <a:br>
              <a:rPr lang="en-US" sz="3600">
                <a:solidFill>
                  <a:schemeClr val="accent1"/>
                </a:solidFill>
              </a:rPr>
            </a:br>
            <a:r>
              <a:rPr lang="en-US" sz="3600">
                <a:solidFill>
                  <a:srgbClr val="00B0F0"/>
                </a:solidFill>
              </a:rPr>
              <a:t>Most votes wins – period!</a:t>
            </a:r>
            <a:endParaRPr sz="3600">
              <a:solidFill>
                <a:srgbClr val="00B0F0"/>
              </a:solidFill>
            </a:endParaRPr>
          </a:p>
        </p:txBody>
      </p:sp>
      <p:sp>
        <p:nvSpPr>
          <p:cNvPr id="328" name="Google Shape;328;p6"/>
          <p:cNvSpPr txBox="1"/>
          <p:nvPr/>
        </p:nvSpPr>
        <p:spPr>
          <a:xfrm>
            <a:off x="365337" y="1915752"/>
            <a:ext cx="2156951" cy="147732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000" u="none" cap="none" strike="noStrike">
                <a:solidFill>
                  <a:srgbClr val="BC97C6"/>
                </a:solidFill>
                <a:latin typeface="Proxima Nova"/>
                <a:ea typeface="Proxima Nova"/>
                <a:cs typeface="Proxima Nova"/>
                <a:sym typeface="Proxima Nova"/>
              </a:rPr>
              <a:t>Also called </a:t>
            </a:r>
            <a:r>
              <a:rPr b="1" i="0" lang="en-US" sz="3000" u="none" cap="none" strike="noStrike">
                <a:solidFill>
                  <a:schemeClr val="dk1"/>
                </a:solidFill>
                <a:latin typeface="Proxima Nova"/>
                <a:ea typeface="Proxima Nova"/>
                <a:cs typeface="Proxima Nova"/>
                <a:sym typeface="Proxima Nova"/>
              </a:rPr>
              <a:t>“winner</a:t>
            </a:r>
            <a:br>
              <a:rPr b="1" i="0" lang="en-US" sz="3000" u="none" cap="none" strike="noStrike">
                <a:solidFill>
                  <a:schemeClr val="dk1"/>
                </a:solidFill>
                <a:latin typeface="Proxima Nova"/>
                <a:ea typeface="Proxima Nova"/>
                <a:cs typeface="Proxima Nova"/>
                <a:sym typeface="Proxima Nova"/>
              </a:rPr>
            </a:br>
            <a:r>
              <a:rPr b="1" i="0" lang="en-US" sz="3000" u="none" cap="none" strike="noStrike">
                <a:solidFill>
                  <a:schemeClr val="dk1"/>
                </a:solidFill>
                <a:latin typeface="Proxima Nova"/>
                <a:ea typeface="Proxima Nova"/>
                <a:cs typeface="Proxima Nova"/>
                <a:sym typeface="Proxima Nova"/>
              </a:rPr>
              <a:t>  take all”</a:t>
            </a:r>
            <a:endParaRPr/>
          </a:p>
        </p:txBody>
      </p:sp>
      <p:grpSp>
        <p:nvGrpSpPr>
          <p:cNvPr id="329" name="Google Shape;329;p6"/>
          <p:cNvGrpSpPr/>
          <p:nvPr/>
        </p:nvGrpSpPr>
        <p:grpSpPr>
          <a:xfrm>
            <a:off x="2590830" y="1313955"/>
            <a:ext cx="6187833" cy="2912748"/>
            <a:chOff x="3474443" y="1744350"/>
            <a:chExt cx="8250444" cy="3883663"/>
          </a:xfrm>
        </p:grpSpPr>
        <p:pic>
          <p:nvPicPr>
            <p:cNvPr id="330" name="Google Shape;330;p6"/>
            <p:cNvPicPr preferRelativeResize="0"/>
            <p:nvPr/>
          </p:nvPicPr>
          <p:blipFill rotWithShape="1">
            <a:blip r:embed="rId3">
              <a:alphaModFix/>
            </a:blip>
            <a:srcRect b="0" l="0" r="0" t="0"/>
            <a:stretch/>
          </p:blipFill>
          <p:spPr>
            <a:xfrm>
              <a:off x="3510116" y="2864749"/>
              <a:ext cx="8214770" cy="2763264"/>
            </a:xfrm>
            <a:prstGeom prst="rect">
              <a:avLst/>
            </a:prstGeom>
            <a:noFill/>
            <a:ln>
              <a:noFill/>
            </a:ln>
          </p:spPr>
        </p:pic>
        <p:sp>
          <p:nvSpPr>
            <p:cNvPr id="331" name="Google Shape;331;p6"/>
            <p:cNvSpPr txBox="1"/>
            <p:nvPr/>
          </p:nvSpPr>
          <p:spPr>
            <a:xfrm rot="-1021259">
              <a:off x="3514399" y="2007061"/>
              <a:ext cx="1877855" cy="55399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100" u="none" cap="none" strike="noStrike">
                  <a:solidFill>
                    <a:schemeClr val="dk1"/>
                  </a:solidFill>
                  <a:latin typeface="Impact"/>
                  <a:ea typeface="Impact"/>
                  <a:cs typeface="Impact"/>
                  <a:sym typeface="Impact"/>
                </a:rPr>
                <a:t>W I N N E R !</a:t>
              </a:r>
              <a:endParaRPr/>
            </a:p>
          </p:txBody>
        </p:sp>
        <p:cxnSp>
          <p:nvCxnSpPr>
            <p:cNvPr id="332" name="Google Shape;332;p6"/>
            <p:cNvCxnSpPr/>
            <p:nvPr/>
          </p:nvCxnSpPr>
          <p:spPr>
            <a:xfrm>
              <a:off x="4453325" y="2546745"/>
              <a:ext cx="316523" cy="522918"/>
            </a:xfrm>
            <a:prstGeom prst="straightConnector1">
              <a:avLst/>
            </a:prstGeom>
            <a:noFill/>
            <a:ln cap="flat" cmpd="sng" w="76200">
              <a:solidFill>
                <a:srgbClr val="FFC000"/>
              </a:solidFill>
              <a:prstDash val="solid"/>
              <a:miter lim="800000"/>
              <a:headEnd len="sm" w="sm" type="none"/>
              <a:tailEnd len="med" w="med" type="triangl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7"/>
          <p:cNvSpPr txBox="1"/>
          <p:nvPr>
            <p:ph idx="12" type="sldNum"/>
          </p:nvPr>
        </p:nvSpPr>
        <p:spPr>
          <a:xfrm>
            <a:off x="160299" y="4767263"/>
            <a:ext cx="468352" cy="273844"/>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8D8D8D"/>
                </a:solidFill>
                <a:latin typeface="Proxima Nova"/>
                <a:ea typeface="Proxima Nova"/>
                <a:cs typeface="Proxima Nova"/>
                <a:sym typeface="Proxima Nova"/>
              </a:rPr>
              <a:t>‹#›</a:t>
            </a:fld>
            <a:endParaRPr b="0" i="0" sz="1200" u="none" cap="none" strike="noStrike">
              <a:solidFill>
                <a:srgbClr val="8D8D8D"/>
              </a:solidFill>
              <a:latin typeface="Proxima Nova"/>
              <a:ea typeface="Proxima Nova"/>
              <a:cs typeface="Proxima Nova"/>
              <a:sym typeface="Proxima Nova"/>
            </a:endParaRPr>
          </a:p>
        </p:txBody>
      </p:sp>
      <p:sp>
        <p:nvSpPr>
          <p:cNvPr id="338" name="Google Shape;338;p7"/>
          <p:cNvSpPr txBox="1"/>
          <p:nvPr>
            <p:ph idx="4294967295" type="ctrTitle"/>
          </p:nvPr>
        </p:nvSpPr>
        <p:spPr>
          <a:xfrm>
            <a:off x="394475" y="232456"/>
            <a:ext cx="2700338" cy="196215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2"/>
              </a:buClr>
              <a:buSzPts val="4400"/>
              <a:buFont typeface="Proxima Nova Semibold"/>
              <a:buNone/>
            </a:pPr>
            <a:r>
              <a:rPr b="1" i="0" lang="en-US" sz="3300" u="none" cap="none" strike="noStrike">
                <a:solidFill>
                  <a:schemeClr val="dk2"/>
                </a:solidFill>
                <a:latin typeface="Proxima Nova Semibold"/>
                <a:ea typeface="Proxima Nova Semibold"/>
                <a:cs typeface="Proxima Nova Semibold"/>
                <a:sym typeface="Proxima Nova Semibold"/>
              </a:rPr>
              <a:t>Why do we need a better method?</a:t>
            </a:r>
            <a:endParaRPr/>
          </a:p>
        </p:txBody>
      </p:sp>
      <p:sp>
        <p:nvSpPr>
          <p:cNvPr id="339" name="Google Shape;339;p7"/>
          <p:cNvSpPr txBox="1"/>
          <p:nvPr/>
        </p:nvSpPr>
        <p:spPr>
          <a:xfrm>
            <a:off x="4221687" y="1384517"/>
            <a:ext cx="3951824" cy="258532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4050" u="none" cap="none" strike="noStrike">
                <a:solidFill>
                  <a:schemeClr val="lt1"/>
                </a:solidFill>
                <a:latin typeface="Proxima Nova"/>
                <a:ea typeface="Proxima Nova"/>
                <a:cs typeface="Proxima Nova"/>
                <a:sym typeface="Proxima Nova"/>
              </a:rPr>
              <a:t>Because Winner Take All has a lot o</a:t>
            </a:r>
            <a:r>
              <a:rPr b="1" lang="en-US" sz="4050">
                <a:solidFill>
                  <a:schemeClr val="lt1"/>
                </a:solidFill>
                <a:latin typeface="Proxima Nova"/>
                <a:ea typeface="Proxima Nova"/>
                <a:cs typeface="Proxima Nova"/>
                <a:sym typeface="Proxima Nova"/>
              </a:rPr>
              <a:t>f</a:t>
            </a:r>
            <a:r>
              <a:rPr b="1" i="0" lang="en-US" sz="4050" u="none" cap="none" strike="noStrike">
                <a:solidFill>
                  <a:schemeClr val="lt1"/>
                </a:solidFill>
                <a:latin typeface="Proxima Nova"/>
                <a:ea typeface="Proxima Nova"/>
                <a:cs typeface="Proxima Nova"/>
                <a:sym typeface="Proxima Nova"/>
              </a:rPr>
              <a:t> problems!</a:t>
            </a:r>
            <a:endParaRPr b="1" i="0" sz="1500" u="none" cap="none" strike="noStrike">
              <a:solidFill>
                <a:schemeClr val="lt1"/>
              </a:solidFill>
              <a:latin typeface="Proxima Nova"/>
              <a:ea typeface="Proxima Nova"/>
              <a:cs typeface="Proxima Nova"/>
              <a:sym typeface="Proxima Nova"/>
            </a:endParaRPr>
          </a:p>
        </p:txBody>
      </p:sp>
      <p:pic>
        <p:nvPicPr>
          <p:cNvPr id="340" name="Google Shape;340;p7"/>
          <p:cNvPicPr preferRelativeResize="0"/>
          <p:nvPr/>
        </p:nvPicPr>
        <p:blipFill rotWithShape="1">
          <a:blip r:embed="rId3">
            <a:alphaModFix/>
          </a:blip>
          <a:srcRect b="0" l="0" r="0" t="0"/>
          <a:stretch/>
        </p:blipFill>
        <p:spPr>
          <a:xfrm>
            <a:off x="806570" y="2571750"/>
            <a:ext cx="2328577" cy="174643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eme 1 - Unbranded">
  <a:themeElements>
    <a:clrScheme name="FairVote">
      <a:dk1>
        <a:srgbClr val="323332"/>
      </a:dk1>
      <a:lt1>
        <a:srgbClr val="FFFFFF"/>
      </a:lt1>
      <a:dk2>
        <a:srgbClr val="553184"/>
      </a:dk2>
      <a:lt2>
        <a:srgbClr val="C197DA"/>
      </a:lt2>
      <a:accent1>
        <a:srgbClr val="F15A23"/>
      </a:accent1>
      <a:accent2>
        <a:srgbClr val="18B1CB"/>
      </a:accent2>
      <a:accent3>
        <a:srgbClr val="9D005D"/>
      </a:accent3>
      <a:accent4>
        <a:srgbClr val="2A778A"/>
      </a:accent4>
      <a:accent5>
        <a:srgbClr val="F9B131"/>
      </a:accent5>
      <a:accent6>
        <a:srgbClr val="ED7755"/>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Theme 1 - Unbranded">
  <a:themeElements>
    <a:clrScheme name="FairVote">
      <a:dk1>
        <a:srgbClr val="323332"/>
      </a:dk1>
      <a:lt1>
        <a:srgbClr val="FFFFFF"/>
      </a:lt1>
      <a:dk2>
        <a:srgbClr val="553184"/>
      </a:dk2>
      <a:lt2>
        <a:srgbClr val="C197DA"/>
      </a:lt2>
      <a:accent1>
        <a:srgbClr val="F15A23"/>
      </a:accent1>
      <a:accent2>
        <a:srgbClr val="18B1CB"/>
      </a:accent2>
      <a:accent3>
        <a:srgbClr val="9D005D"/>
      </a:accent3>
      <a:accent4>
        <a:srgbClr val="2A778A"/>
      </a:accent4>
      <a:accent5>
        <a:srgbClr val="F9B131"/>
      </a:accent5>
      <a:accent6>
        <a:srgbClr val="ED7755"/>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Diane</dc:creator>
</cp:coreProperties>
</file>